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67" r:id="rId14"/>
    <p:sldId id="268" r:id="rId15"/>
    <p:sldId id="269" r:id="rId16"/>
    <p:sldId id="270" r:id="rId17"/>
    <p:sldId id="271"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01"/>
    <p:restoredTop sz="94705"/>
  </p:normalViewPr>
  <p:slideViewPr>
    <p:cSldViewPr snapToGrid="0" snapToObjects="1">
      <p:cViewPr>
        <p:scale>
          <a:sx n="104" d="100"/>
          <a:sy n="104" d="100"/>
        </p:scale>
        <p:origin x="-209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330C8-AD90-6443-BAF6-0B6496192531}" type="doc">
      <dgm:prSet loTypeId="urn:microsoft.com/office/officeart/2005/8/layout/hProcess9" loCatId="" qsTypeId="urn:microsoft.com/office/officeart/2005/8/quickstyle/simple4" qsCatId="simple" csTypeId="urn:microsoft.com/office/officeart/2005/8/colors/colorful3" csCatId="colorful" phldr="1"/>
      <dgm:spPr/>
      <dgm:t>
        <a:bodyPr/>
        <a:lstStyle/>
        <a:p>
          <a:endParaRPr lang="en-GB"/>
        </a:p>
      </dgm:t>
    </dgm:pt>
    <dgm:pt modelId="{CC96068C-E3AA-2645-A87E-013D1A2B948D}">
      <dgm:prSet phldrT="[Text]"/>
      <dgm:spPr/>
      <dgm:t>
        <a:bodyPr/>
        <a:lstStyle/>
        <a:p>
          <a:r>
            <a:rPr lang="ka-GE" dirty="0"/>
            <a:t>პროექტისთვის საჭირო მექანიკური და ელექტრული კომპონენტების მოძიება და მოპოვების ეტაპები</a:t>
          </a:r>
          <a:endParaRPr lang="en-GB" dirty="0"/>
        </a:p>
      </dgm:t>
    </dgm:pt>
    <dgm:pt modelId="{D96FF1E2-FECC-674B-A192-4FE939CA8058}" type="parTrans" cxnId="{CCAB0131-48DB-074A-8675-5A0EC0E20F94}">
      <dgm:prSet/>
      <dgm:spPr/>
      <dgm:t>
        <a:bodyPr/>
        <a:lstStyle/>
        <a:p>
          <a:endParaRPr lang="en-GB"/>
        </a:p>
      </dgm:t>
    </dgm:pt>
    <dgm:pt modelId="{794CE996-84DD-FC4A-838E-DA681BB97E5D}" type="sibTrans" cxnId="{CCAB0131-48DB-074A-8675-5A0EC0E20F94}">
      <dgm:prSet/>
      <dgm:spPr/>
      <dgm:t>
        <a:bodyPr/>
        <a:lstStyle/>
        <a:p>
          <a:endParaRPr lang="en-GB"/>
        </a:p>
      </dgm:t>
    </dgm:pt>
    <dgm:pt modelId="{3AD08AF9-043F-4C40-9233-217C4945226F}">
      <dgm:prSet phldrT="[Text]"/>
      <dgm:spPr/>
      <dgm:t>
        <a:bodyPr/>
        <a:lstStyle/>
        <a:p>
          <a:r>
            <a:rPr lang="ka-GE" dirty="0"/>
            <a:t>პროექტის სქემატური დამუშავება </a:t>
          </a:r>
          <a:endParaRPr lang="en-GB" dirty="0"/>
        </a:p>
      </dgm:t>
    </dgm:pt>
    <dgm:pt modelId="{0B4375C3-62E3-C843-89DA-67DE1380BB29}" type="parTrans" cxnId="{899EBE07-0E7E-1440-B967-DF3B5C12FE4B}">
      <dgm:prSet/>
      <dgm:spPr/>
      <dgm:t>
        <a:bodyPr/>
        <a:lstStyle/>
        <a:p>
          <a:endParaRPr lang="en-GB"/>
        </a:p>
      </dgm:t>
    </dgm:pt>
    <dgm:pt modelId="{C50AFF90-5376-F349-8FFC-49300FA7ACCA}" type="sibTrans" cxnId="{899EBE07-0E7E-1440-B967-DF3B5C12FE4B}">
      <dgm:prSet/>
      <dgm:spPr/>
      <dgm:t>
        <a:bodyPr/>
        <a:lstStyle/>
        <a:p>
          <a:endParaRPr lang="en-GB"/>
        </a:p>
      </dgm:t>
    </dgm:pt>
    <dgm:pt modelId="{9FF85D0C-1FDD-FE4D-BCE9-2B08A9661C1F}">
      <dgm:prSet phldrT="[Text]"/>
      <dgm:spPr/>
      <dgm:t>
        <a:bodyPr/>
        <a:lstStyle/>
        <a:p>
          <a:r>
            <a:rPr lang="ka-GE" dirty="0"/>
            <a:t>მექანიკური კომპონენტების შეერთება</a:t>
          </a:r>
          <a:endParaRPr lang="en-GB" dirty="0"/>
        </a:p>
      </dgm:t>
    </dgm:pt>
    <dgm:pt modelId="{D022B0D4-33C9-BB4F-92C7-1532B2F7160D}" type="parTrans" cxnId="{A3F37754-77B1-7A4A-BC31-11A8ADC54F6A}">
      <dgm:prSet/>
      <dgm:spPr/>
      <dgm:t>
        <a:bodyPr/>
        <a:lstStyle/>
        <a:p>
          <a:endParaRPr lang="en-GB"/>
        </a:p>
      </dgm:t>
    </dgm:pt>
    <dgm:pt modelId="{0FCD1FC2-E5BD-B04D-ABC2-AE65AA0E6861}" type="sibTrans" cxnId="{A3F37754-77B1-7A4A-BC31-11A8ADC54F6A}">
      <dgm:prSet/>
      <dgm:spPr/>
      <dgm:t>
        <a:bodyPr/>
        <a:lstStyle/>
        <a:p>
          <a:endParaRPr lang="en-GB"/>
        </a:p>
      </dgm:t>
    </dgm:pt>
    <dgm:pt modelId="{65BA03F3-2163-1D41-BAF6-4D09ED793A67}">
      <dgm:prSet phldrT="[Text]"/>
      <dgm:spPr/>
      <dgm:t>
        <a:bodyPr/>
        <a:lstStyle/>
        <a:p>
          <a:r>
            <a:rPr lang="ka-GE" dirty="0"/>
            <a:t>ელექტრული კომპონენტების შეერთება</a:t>
          </a:r>
          <a:endParaRPr lang="en-GB" dirty="0"/>
        </a:p>
      </dgm:t>
    </dgm:pt>
    <dgm:pt modelId="{022D616D-2647-944B-AFD3-8729B846D339}" type="parTrans" cxnId="{C2C0BEC5-9B8D-D04B-8C54-B978086C0062}">
      <dgm:prSet/>
      <dgm:spPr/>
      <dgm:t>
        <a:bodyPr/>
        <a:lstStyle/>
        <a:p>
          <a:endParaRPr lang="en-GB"/>
        </a:p>
      </dgm:t>
    </dgm:pt>
    <dgm:pt modelId="{AE7AD5F3-21FB-FD47-AD42-CA77D4EB32B5}" type="sibTrans" cxnId="{C2C0BEC5-9B8D-D04B-8C54-B978086C0062}">
      <dgm:prSet/>
      <dgm:spPr/>
      <dgm:t>
        <a:bodyPr/>
        <a:lstStyle/>
        <a:p>
          <a:endParaRPr lang="en-GB"/>
        </a:p>
      </dgm:t>
    </dgm:pt>
    <dgm:pt modelId="{2D50C206-3A84-7640-A9EE-91D8C3886176}">
      <dgm:prSet phldrT="[Text]"/>
      <dgm:spPr/>
      <dgm:t>
        <a:bodyPr/>
        <a:lstStyle/>
        <a:p>
          <a:r>
            <a:rPr lang="ka-GE" dirty="0"/>
            <a:t>პროგრამული უზრუნველყოფა</a:t>
          </a:r>
          <a:endParaRPr lang="en-GB" dirty="0"/>
        </a:p>
      </dgm:t>
    </dgm:pt>
    <dgm:pt modelId="{021DD813-0E09-7641-A84B-9A7BB9770CB1}" type="parTrans" cxnId="{14538821-91D7-404F-A459-FC2B5D613F81}">
      <dgm:prSet/>
      <dgm:spPr/>
      <dgm:t>
        <a:bodyPr/>
        <a:lstStyle/>
        <a:p>
          <a:endParaRPr lang="en-GB"/>
        </a:p>
      </dgm:t>
    </dgm:pt>
    <dgm:pt modelId="{D2C5E565-9B79-F84C-BD62-EDBB8806632B}" type="sibTrans" cxnId="{14538821-91D7-404F-A459-FC2B5D613F81}">
      <dgm:prSet/>
      <dgm:spPr/>
      <dgm:t>
        <a:bodyPr/>
        <a:lstStyle/>
        <a:p>
          <a:endParaRPr lang="en-GB"/>
        </a:p>
      </dgm:t>
    </dgm:pt>
    <dgm:pt modelId="{D646DC36-1802-DF40-9A3D-E65B730C6553}" type="pres">
      <dgm:prSet presAssocID="{9F1330C8-AD90-6443-BAF6-0B6496192531}" presName="CompostProcess" presStyleCnt="0">
        <dgm:presLayoutVars>
          <dgm:dir/>
          <dgm:resizeHandles val="exact"/>
        </dgm:presLayoutVars>
      </dgm:prSet>
      <dgm:spPr/>
    </dgm:pt>
    <dgm:pt modelId="{D9F8BC21-088B-AE41-80CB-A2EF82171EC8}" type="pres">
      <dgm:prSet presAssocID="{9F1330C8-AD90-6443-BAF6-0B6496192531}" presName="arrow" presStyleLbl="bgShp" presStyleIdx="0" presStyleCnt="1"/>
      <dgm:spPr/>
    </dgm:pt>
    <dgm:pt modelId="{899FF0FE-066D-C44C-A729-26D0DFA8B906}" type="pres">
      <dgm:prSet presAssocID="{9F1330C8-AD90-6443-BAF6-0B6496192531}" presName="linearProcess" presStyleCnt="0"/>
      <dgm:spPr/>
    </dgm:pt>
    <dgm:pt modelId="{F7833622-860A-D14B-A539-495AF25AA4B0}" type="pres">
      <dgm:prSet presAssocID="{CC96068C-E3AA-2645-A87E-013D1A2B948D}" presName="textNode" presStyleLbl="node1" presStyleIdx="0" presStyleCnt="5">
        <dgm:presLayoutVars>
          <dgm:bulletEnabled val="1"/>
        </dgm:presLayoutVars>
      </dgm:prSet>
      <dgm:spPr/>
    </dgm:pt>
    <dgm:pt modelId="{0FBEA701-273F-D941-A0B5-9637680F1E8A}" type="pres">
      <dgm:prSet presAssocID="{794CE996-84DD-FC4A-838E-DA681BB97E5D}" presName="sibTrans" presStyleCnt="0"/>
      <dgm:spPr/>
    </dgm:pt>
    <dgm:pt modelId="{3A8CE80A-D7F0-3340-AFCB-86F31633613C}" type="pres">
      <dgm:prSet presAssocID="{3AD08AF9-043F-4C40-9233-217C4945226F}" presName="textNode" presStyleLbl="node1" presStyleIdx="1" presStyleCnt="5">
        <dgm:presLayoutVars>
          <dgm:bulletEnabled val="1"/>
        </dgm:presLayoutVars>
      </dgm:prSet>
      <dgm:spPr/>
    </dgm:pt>
    <dgm:pt modelId="{96954AD8-F049-144B-B690-2CE77B491B31}" type="pres">
      <dgm:prSet presAssocID="{C50AFF90-5376-F349-8FFC-49300FA7ACCA}" presName="sibTrans" presStyleCnt="0"/>
      <dgm:spPr/>
    </dgm:pt>
    <dgm:pt modelId="{1B7FD03B-8B0D-9B4C-81EC-0958C5E143E6}" type="pres">
      <dgm:prSet presAssocID="{9FF85D0C-1FDD-FE4D-BCE9-2B08A9661C1F}" presName="textNode" presStyleLbl="node1" presStyleIdx="2" presStyleCnt="5">
        <dgm:presLayoutVars>
          <dgm:bulletEnabled val="1"/>
        </dgm:presLayoutVars>
      </dgm:prSet>
      <dgm:spPr/>
    </dgm:pt>
    <dgm:pt modelId="{EC620F28-3728-9D4E-87BB-C8473F59EB75}" type="pres">
      <dgm:prSet presAssocID="{0FCD1FC2-E5BD-B04D-ABC2-AE65AA0E6861}" presName="sibTrans" presStyleCnt="0"/>
      <dgm:spPr/>
    </dgm:pt>
    <dgm:pt modelId="{EC0C887A-5EEE-CF4F-9868-B22D0D012736}" type="pres">
      <dgm:prSet presAssocID="{65BA03F3-2163-1D41-BAF6-4D09ED793A67}" presName="textNode" presStyleLbl="node1" presStyleIdx="3" presStyleCnt="5">
        <dgm:presLayoutVars>
          <dgm:bulletEnabled val="1"/>
        </dgm:presLayoutVars>
      </dgm:prSet>
      <dgm:spPr/>
    </dgm:pt>
    <dgm:pt modelId="{9F5719F3-C30F-DE49-90E0-4CDA131BD3A3}" type="pres">
      <dgm:prSet presAssocID="{AE7AD5F3-21FB-FD47-AD42-CA77D4EB32B5}" presName="sibTrans" presStyleCnt="0"/>
      <dgm:spPr/>
    </dgm:pt>
    <dgm:pt modelId="{DC1DF68B-82AD-C54B-9E69-E1E5FEB0943A}" type="pres">
      <dgm:prSet presAssocID="{2D50C206-3A84-7640-A9EE-91D8C3886176}" presName="textNode" presStyleLbl="node1" presStyleIdx="4" presStyleCnt="5">
        <dgm:presLayoutVars>
          <dgm:bulletEnabled val="1"/>
        </dgm:presLayoutVars>
      </dgm:prSet>
      <dgm:spPr/>
    </dgm:pt>
  </dgm:ptLst>
  <dgm:cxnLst>
    <dgm:cxn modelId="{899EBE07-0E7E-1440-B967-DF3B5C12FE4B}" srcId="{9F1330C8-AD90-6443-BAF6-0B6496192531}" destId="{3AD08AF9-043F-4C40-9233-217C4945226F}" srcOrd="1" destOrd="0" parTransId="{0B4375C3-62E3-C843-89DA-67DE1380BB29}" sibTransId="{C50AFF90-5376-F349-8FFC-49300FA7ACCA}"/>
    <dgm:cxn modelId="{E68F6F19-6080-0D45-B6C6-A65F980544E1}" type="presOf" srcId="{9FF85D0C-1FDD-FE4D-BCE9-2B08A9661C1F}" destId="{1B7FD03B-8B0D-9B4C-81EC-0958C5E143E6}" srcOrd="0" destOrd="0" presId="urn:microsoft.com/office/officeart/2005/8/layout/hProcess9"/>
    <dgm:cxn modelId="{14538821-91D7-404F-A459-FC2B5D613F81}" srcId="{9F1330C8-AD90-6443-BAF6-0B6496192531}" destId="{2D50C206-3A84-7640-A9EE-91D8C3886176}" srcOrd="4" destOrd="0" parTransId="{021DD813-0E09-7641-A84B-9A7BB9770CB1}" sibTransId="{D2C5E565-9B79-F84C-BD62-EDBB8806632B}"/>
    <dgm:cxn modelId="{CCAB0131-48DB-074A-8675-5A0EC0E20F94}" srcId="{9F1330C8-AD90-6443-BAF6-0B6496192531}" destId="{CC96068C-E3AA-2645-A87E-013D1A2B948D}" srcOrd="0" destOrd="0" parTransId="{D96FF1E2-FECC-674B-A192-4FE939CA8058}" sibTransId="{794CE996-84DD-FC4A-838E-DA681BB97E5D}"/>
    <dgm:cxn modelId="{A3F37754-77B1-7A4A-BC31-11A8ADC54F6A}" srcId="{9F1330C8-AD90-6443-BAF6-0B6496192531}" destId="{9FF85D0C-1FDD-FE4D-BCE9-2B08A9661C1F}" srcOrd="2" destOrd="0" parTransId="{D022B0D4-33C9-BB4F-92C7-1532B2F7160D}" sibTransId="{0FCD1FC2-E5BD-B04D-ABC2-AE65AA0E6861}"/>
    <dgm:cxn modelId="{198FF45B-B4CD-124C-8FE9-FE6FFB928524}" type="presOf" srcId="{65BA03F3-2163-1D41-BAF6-4D09ED793A67}" destId="{EC0C887A-5EEE-CF4F-9868-B22D0D012736}" srcOrd="0" destOrd="0" presId="urn:microsoft.com/office/officeart/2005/8/layout/hProcess9"/>
    <dgm:cxn modelId="{3CBE228D-8C14-234A-A858-227386E07BCA}" type="presOf" srcId="{CC96068C-E3AA-2645-A87E-013D1A2B948D}" destId="{F7833622-860A-D14B-A539-495AF25AA4B0}" srcOrd="0" destOrd="0" presId="urn:microsoft.com/office/officeart/2005/8/layout/hProcess9"/>
    <dgm:cxn modelId="{A5B5238F-A02E-B84E-A000-FCAA4332FC0D}" type="presOf" srcId="{9F1330C8-AD90-6443-BAF6-0B6496192531}" destId="{D646DC36-1802-DF40-9A3D-E65B730C6553}" srcOrd="0" destOrd="0" presId="urn:microsoft.com/office/officeart/2005/8/layout/hProcess9"/>
    <dgm:cxn modelId="{A007B1A1-E895-C545-B29B-D977DAE26414}" type="presOf" srcId="{2D50C206-3A84-7640-A9EE-91D8C3886176}" destId="{DC1DF68B-82AD-C54B-9E69-E1E5FEB0943A}" srcOrd="0" destOrd="0" presId="urn:microsoft.com/office/officeart/2005/8/layout/hProcess9"/>
    <dgm:cxn modelId="{C2C0BEC5-9B8D-D04B-8C54-B978086C0062}" srcId="{9F1330C8-AD90-6443-BAF6-0B6496192531}" destId="{65BA03F3-2163-1D41-BAF6-4D09ED793A67}" srcOrd="3" destOrd="0" parTransId="{022D616D-2647-944B-AFD3-8729B846D339}" sibTransId="{AE7AD5F3-21FB-FD47-AD42-CA77D4EB32B5}"/>
    <dgm:cxn modelId="{676C97D1-45AB-E643-B55B-F596D46CC5E2}" type="presOf" srcId="{3AD08AF9-043F-4C40-9233-217C4945226F}" destId="{3A8CE80A-D7F0-3340-AFCB-86F31633613C}" srcOrd="0" destOrd="0" presId="urn:microsoft.com/office/officeart/2005/8/layout/hProcess9"/>
    <dgm:cxn modelId="{DA07125D-A195-C240-9F4F-8F76F676119D}" type="presParOf" srcId="{D646DC36-1802-DF40-9A3D-E65B730C6553}" destId="{D9F8BC21-088B-AE41-80CB-A2EF82171EC8}" srcOrd="0" destOrd="0" presId="urn:microsoft.com/office/officeart/2005/8/layout/hProcess9"/>
    <dgm:cxn modelId="{D210B202-255C-B946-BCB9-76C960E142E4}" type="presParOf" srcId="{D646DC36-1802-DF40-9A3D-E65B730C6553}" destId="{899FF0FE-066D-C44C-A729-26D0DFA8B906}" srcOrd="1" destOrd="0" presId="urn:microsoft.com/office/officeart/2005/8/layout/hProcess9"/>
    <dgm:cxn modelId="{AFA05AAF-69ED-BE44-9E37-A15CB1FEC6D7}" type="presParOf" srcId="{899FF0FE-066D-C44C-A729-26D0DFA8B906}" destId="{F7833622-860A-D14B-A539-495AF25AA4B0}" srcOrd="0" destOrd="0" presId="urn:microsoft.com/office/officeart/2005/8/layout/hProcess9"/>
    <dgm:cxn modelId="{E32D71E8-F1F9-8541-A0A3-62B7C90EC612}" type="presParOf" srcId="{899FF0FE-066D-C44C-A729-26D0DFA8B906}" destId="{0FBEA701-273F-D941-A0B5-9637680F1E8A}" srcOrd="1" destOrd="0" presId="urn:microsoft.com/office/officeart/2005/8/layout/hProcess9"/>
    <dgm:cxn modelId="{1548415E-9C23-1342-8EB1-BEB59A7D6A0B}" type="presParOf" srcId="{899FF0FE-066D-C44C-A729-26D0DFA8B906}" destId="{3A8CE80A-D7F0-3340-AFCB-86F31633613C}" srcOrd="2" destOrd="0" presId="urn:microsoft.com/office/officeart/2005/8/layout/hProcess9"/>
    <dgm:cxn modelId="{02381724-8311-3D49-9DCA-F5D0910E1F48}" type="presParOf" srcId="{899FF0FE-066D-C44C-A729-26D0DFA8B906}" destId="{96954AD8-F049-144B-B690-2CE77B491B31}" srcOrd="3" destOrd="0" presId="urn:microsoft.com/office/officeart/2005/8/layout/hProcess9"/>
    <dgm:cxn modelId="{07F2FD7D-B1EA-C844-B00A-F4ED7EEDA5B8}" type="presParOf" srcId="{899FF0FE-066D-C44C-A729-26D0DFA8B906}" destId="{1B7FD03B-8B0D-9B4C-81EC-0958C5E143E6}" srcOrd="4" destOrd="0" presId="urn:microsoft.com/office/officeart/2005/8/layout/hProcess9"/>
    <dgm:cxn modelId="{14AE282A-7E40-4C4E-BC50-2AE32DE23E12}" type="presParOf" srcId="{899FF0FE-066D-C44C-A729-26D0DFA8B906}" destId="{EC620F28-3728-9D4E-87BB-C8473F59EB75}" srcOrd="5" destOrd="0" presId="urn:microsoft.com/office/officeart/2005/8/layout/hProcess9"/>
    <dgm:cxn modelId="{FC4E9B82-8ABD-E148-8936-3207E1D77673}" type="presParOf" srcId="{899FF0FE-066D-C44C-A729-26D0DFA8B906}" destId="{EC0C887A-5EEE-CF4F-9868-B22D0D012736}" srcOrd="6" destOrd="0" presId="urn:microsoft.com/office/officeart/2005/8/layout/hProcess9"/>
    <dgm:cxn modelId="{D93EC8A0-5B90-9842-82B2-802308C18C68}" type="presParOf" srcId="{899FF0FE-066D-C44C-A729-26D0DFA8B906}" destId="{9F5719F3-C30F-DE49-90E0-4CDA131BD3A3}" srcOrd="7" destOrd="0" presId="urn:microsoft.com/office/officeart/2005/8/layout/hProcess9"/>
    <dgm:cxn modelId="{99DBC8ED-A0A5-2E47-A8AF-455A8C25CD69}" type="presParOf" srcId="{899FF0FE-066D-C44C-A729-26D0DFA8B906}" destId="{DC1DF68B-82AD-C54B-9E69-E1E5FEB0943A}"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8BC21-088B-AE41-80CB-A2EF82171EC8}">
      <dsp:nvSpPr>
        <dsp:cNvPr id="0" name=""/>
        <dsp:cNvSpPr/>
      </dsp:nvSpPr>
      <dsp:spPr>
        <a:xfrm>
          <a:off x="881584" y="0"/>
          <a:ext cx="9991295" cy="539790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7833622-860A-D14B-A539-495AF25AA4B0}">
      <dsp:nvSpPr>
        <dsp:cNvPr id="0" name=""/>
        <dsp:cNvSpPr/>
      </dsp:nvSpPr>
      <dsp:spPr>
        <a:xfrm>
          <a:off x="5165" y="1619372"/>
          <a:ext cx="2258487" cy="215916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kern="1200" dirty="0"/>
            <a:t>პროექტისთვის საჭირო მექანიკური და ელექტრული კომპონენტების მოძიება და მოპოვების ეტაპები</a:t>
          </a:r>
          <a:endParaRPr lang="en-GB" sz="1700" kern="1200" dirty="0"/>
        </a:p>
      </dsp:txBody>
      <dsp:txXfrm>
        <a:off x="110567" y="1724774"/>
        <a:ext cx="2047683" cy="1948360"/>
      </dsp:txXfrm>
    </dsp:sp>
    <dsp:sp modelId="{3A8CE80A-D7F0-3340-AFCB-86F31633613C}">
      <dsp:nvSpPr>
        <dsp:cNvPr id="0" name=""/>
        <dsp:cNvSpPr/>
      </dsp:nvSpPr>
      <dsp:spPr>
        <a:xfrm>
          <a:off x="2376577" y="1619372"/>
          <a:ext cx="2258487" cy="2159164"/>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kern="1200" dirty="0"/>
            <a:t>პროექტის სქემატური დამუშავება </a:t>
          </a:r>
          <a:endParaRPr lang="en-GB" sz="1700" kern="1200" dirty="0"/>
        </a:p>
      </dsp:txBody>
      <dsp:txXfrm>
        <a:off x="2481979" y="1724774"/>
        <a:ext cx="2047683" cy="1948360"/>
      </dsp:txXfrm>
    </dsp:sp>
    <dsp:sp modelId="{1B7FD03B-8B0D-9B4C-81EC-0958C5E143E6}">
      <dsp:nvSpPr>
        <dsp:cNvPr id="0" name=""/>
        <dsp:cNvSpPr/>
      </dsp:nvSpPr>
      <dsp:spPr>
        <a:xfrm>
          <a:off x="4747988" y="1619372"/>
          <a:ext cx="2258487" cy="2159164"/>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kern="1200" dirty="0"/>
            <a:t>მექანიკური კომპონენტების შეერთება</a:t>
          </a:r>
          <a:endParaRPr lang="en-GB" sz="1700" kern="1200" dirty="0"/>
        </a:p>
      </dsp:txBody>
      <dsp:txXfrm>
        <a:off x="4853390" y="1724774"/>
        <a:ext cx="2047683" cy="1948360"/>
      </dsp:txXfrm>
    </dsp:sp>
    <dsp:sp modelId="{EC0C887A-5EEE-CF4F-9868-B22D0D012736}">
      <dsp:nvSpPr>
        <dsp:cNvPr id="0" name=""/>
        <dsp:cNvSpPr/>
      </dsp:nvSpPr>
      <dsp:spPr>
        <a:xfrm>
          <a:off x="7119400" y="1619372"/>
          <a:ext cx="2258487" cy="2159164"/>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kern="1200" dirty="0"/>
            <a:t>ელექტრული კომპონენტების შეერთება</a:t>
          </a:r>
          <a:endParaRPr lang="en-GB" sz="1700" kern="1200" dirty="0"/>
        </a:p>
      </dsp:txBody>
      <dsp:txXfrm>
        <a:off x="7224802" y="1724774"/>
        <a:ext cx="2047683" cy="1948360"/>
      </dsp:txXfrm>
    </dsp:sp>
    <dsp:sp modelId="{DC1DF68B-82AD-C54B-9E69-E1E5FEB0943A}">
      <dsp:nvSpPr>
        <dsp:cNvPr id="0" name=""/>
        <dsp:cNvSpPr/>
      </dsp:nvSpPr>
      <dsp:spPr>
        <a:xfrm>
          <a:off x="9490812" y="1619372"/>
          <a:ext cx="2258487" cy="2159164"/>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kern="1200" dirty="0"/>
            <a:t>პროგრამული უზრუნველყოფა</a:t>
          </a:r>
          <a:endParaRPr lang="en-GB" sz="1700" kern="1200" dirty="0"/>
        </a:p>
      </dsp:txBody>
      <dsp:txXfrm>
        <a:off x="9596214" y="1724774"/>
        <a:ext cx="2047683" cy="19483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9ABB-4E8C-20F8-6E4A-A5D59B7956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A40B8F5-5E91-C34D-4E8F-AD9196D2D9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D48846-4B2C-41E9-9489-F6C1FF57E492}" type="datetimeFigureOut">
              <a:rPr lang="en-GB" smtClean="0"/>
              <a:t>08/07/2022</a:t>
            </a:fld>
            <a:endParaRPr lang="en-GB"/>
          </a:p>
        </p:txBody>
      </p:sp>
      <p:sp>
        <p:nvSpPr>
          <p:cNvPr id="4" name="Footer Placeholder 3">
            <a:extLst>
              <a:ext uri="{FF2B5EF4-FFF2-40B4-BE49-F238E27FC236}">
                <a16:creationId xmlns:a16="http://schemas.microsoft.com/office/drawing/2014/main" id="{4764C1D3-D54D-2ACD-53E9-770EC0BAFF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78822A2-E247-6597-E83D-6AE5F984A2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9F1464-D2AF-46D6-B7FB-FF4C34EE54A4}" type="slidenum">
              <a:rPr lang="en-GB" smtClean="0"/>
              <a:t>‹#›</a:t>
            </a:fld>
            <a:endParaRPr lang="en-GB"/>
          </a:p>
        </p:txBody>
      </p:sp>
    </p:spTree>
    <p:extLst>
      <p:ext uri="{BB962C8B-B14F-4D97-AF65-F5344CB8AC3E}">
        <p14:creationId xmlns:p14="http://schemas.microsoft.com/office/powerpoint/2010/main" val="82717467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983FD-C370-8545-98D1-35FC457A7625}" type="datetimeFigureOut">
              <a:rPr lang="en-US" smtClean="0"/>
              <a:t>7/8/22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1BB32-E3CF-7642-B669-3ECC7D2D54E9}" type="slidenum">
              <a:rPr lang="en-US" smtClean="0"/>
              <a:t>‹#›</a:t>
            </a:fld>
            <a:endParaRPr lang="en-US"/>
          </a:p>
        </p:txBody>
      </p:sp>
    </p:spTree>
    <p:extLst>
      <p:ext uri="{BB962C8B-B14F-4D97-AF65-F5344CB8AC3E}">
        <p14:creationId xmlns:p14="http://schemas.microsoft.com/office/powerpoint/2010/main" val="15357498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7877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142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84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217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11D4-33B2-FB9A-8BD1-2C70548C34F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7398863-633F-1689-896E-12AD4B15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32602C-B8D9-EA28-4E1A-5FE5437C535C}"/>
              </a:ext>
            </a:extLst>
          </p:cNvPr>
          <p:cNvSpPr>
            <a:spLocks noGrp="1"/>
          </p:cNvSpPr>
          <p:nvPr>
            <p:ph type="dt" sz="half" idx="10"/>
          </p:nvPr>
        </p:nvSpPr>
        <p:spPr/>
        <p:txBody>
          <a:bodyPr/>
          <a:lstStyle/>
          <a:p>
            <a:fld id="{4A5FEF01-E1E6-4CDD-9BCB-7FACFDF07596}" type="datetime1">
              <a:rPr lang="en-US" smtClean="0"/>
              <a:t>7/8/22</a:t>
            </a:fld>
            <a:endParaRPr lang="en-US"/>
          </a:p>
        </p:txBody>
      </p:sp>
      <p:sp>
        <p:nvSpPr>
          <p:cNvPr id="5" name="Footer Placeholder 4">
            <a:extLst>
              <a:ext uri="{FF2B5EF4-FFF2-40B4-BE49-F238E27FC236}">
                <a16:creationId xmlns:a16="http://schemas.microsoft.com/office/drawing/2014/main" id="{37381907-8532-1A9B-D038-FF5ED165783F}"/>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53625659-A976-6849-02B7-C4FC23337F3A}"/>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391322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0616-1EC9-BB51-2580-16DEC993D67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D62129-2E5F-9F48-E7BB-AE277B88F88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832293-333C-BCC6-26C3-C03856A4212E}"/>
              </a:ext>
            </a:extLst>
          </p:cNvPr>
          <p:cNvSpPr>
            <a:spLocks noGrp="1"/>
          </p:cNvSpPr>
          <p:nvPr>
            <p:ph type="dt" sz="half" idx="10"/>
          </p:nvPr>
        </p:nvSpPr>
        <p:spPr/>
        <p:txBody>
          <a:bodyPr/>
          <a:lstStyle/>
          <a:p>
            <a:fld id="{85947D33-C08E-429A-9F7F-A1400CBD4D45}" type="datetime1">
              <a:rPr lang="en-US" smtClean="0"/>
              <a:t>7/8/22</a:t>
            </a:fld>
            <a:endParaRPr lang="en-US"/>
          </a:p>
        </p:txBody>
      </p:sp>
      <p:sp>
        <p:nvSpPr>
          <p:cNvPr id="5" name="Footer Placeholder 4">
            <a:extLst>
              <a:ext uri="{FF2B5EF4-FFF2-40B4-BE49-F238E27FC236}">
                <a16:creationId xmlns:a16="http://schemas.microsoft.com/office/drawing/2014/main" id="{A4008D16-0D43-C027-E185-765DB536E36E}"/>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709B8690-C5D9-EF9C-787A-1C021D8742B9}"/>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112777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AA170-95E2-D2C7-2318-2975A5D568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8BFA8A7-C5AE-0DEB-DC99-0910E95EDB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191BAD-D1CE-A795-8782-F0D1AB749E83}"/>
              </a:ext>
            </a:extLst>
          </p:cNvPr>
          <p:cNvSpPr>
            <a:spLocks noGrp="1"/>
          </p:cNvSpPr>
          <p:nvPr>
            <p:ph type="dt" sz="half" idx="10"/>
          </p:nvPr>
        </p:nvSpPr>
        <p:spPr/>
        <p:txBody>
          <a:bodyPr/>
          <a:lstStyle/>
          <a:p>
            <a:fld id="{FDC97DE0-C1D5-4948-851D-BA03DA126EC2}" type="datetime1">
              <a:rPr lang="en-US" smtClean="0"/>
              <a:t>7/8/22</a:t>
            </a:fld>
            <a:endParaRPr lang="en-US"/>
          </a:p>
        </p:txBody>
      </p:sp>
      <p:sp>
        <p:nvSpPr>
          <p:cNvPr id="5" name="Footer Placeholder 4">
            <a:extLst>
              <a:ext uri="{FF2B5EF4-FFF2-40B4-BE49-F238E27FC236}">
                <a16:creationId xmlns:a16="http://schemas.microsoft.com/office/drawing/2014/main" id="{C3C7EB9A-710D-7ACE-FD49-C5D44FE39D74}"/>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F6F1AD17-4206-B90D-DE34-756DDF739B1E}"/>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2598727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2B56F-21CC-6660-D7AD-607C0FE859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9D9502-E857-C685-EA1D-E05C4AB270A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E1E0BF6-8FF1-C9AB-40CF-FAA802F9AAC1}"/>
              </a:ext>
            </a:extLst>
          </p:cNvPr>
          <p:cNvSpPr>
            <a:spLocks noGrp="1"/>
          </p:cNvSpPr>
          <p:nvPr>
            <p:ph type="dt" sz="half" idx="10"/>
          </p:nvPr>
        </p:nvSpPr>
        <p:spPr/>
        <p:txBody>
          <a:bodyPr/>
          <a:lstStyle/>
          <a:p>
            <a:fld id="{F70091C2-E073-477F-9BD7-87595C74B627}" type="datetime1">
              <a:rPr lang="en-US" smtClean="0"/>
              <a:t>7/8/22</a:t>
            </a:fld>
            <a:endParaRPr lang="en-US"/>
          </a:p>
        </p:txBody>
      </p:sp>
      <p:sp>
        <p:nvSpPr>
          <p:cNvPr id="5" name="Footer Placeholder 4">
            <a:extLst>
              <a:ext uri="{FF2B5EF4-FFF2-40B4-BE49-F238E27FC236}">
                <a16:creationId xmlns:a16="http://schemas.microsoft.com/office/drawing/2014/main" id="{73AD4EB9-06E9-4FA2-2BB9-DCADD16954A2}"/>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B42FE9A1-0BC3-99EF-525D-F08DDE72F18B}"/>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197756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D797-C88E-1B17-873A-0EE37ED8796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7BCDD57-371D-16B0-1203-9A9801D4A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A0BBCD-8642-C851-F016-8B417ACBA1D8}"/>
              </a:ext>
            </a:extLst>
          </p:cNvPr>
          <p:cNvSpPr>
            <a:spLocks noGrp="1"/>
          </p:cNvSpPr>
          <p:nvPr>
            <p:ph type="dt" sz="half" idx="10"/>
          </p:nvPr>
        </p:nvSpPr>
        <p:spPr/>
        <p:txBody>
          <a:bodyPr/>
          <a:lstStyle/>
          <a:p>
            <a:fld id="{088AB81D-E6A5-4726-AFC6-33B8805F3284}" type="datetime1">
              <a:rPr lang="en-US" smtClean="0"/>
              <a:t>7/8/22</a:t>
            </a:fld>
            <a:endParaRPr lang="en-US"/>
          </a:p>
        </p:txBody>
      </p:sp>
      <p:sp>
        <p:nvSpPr>
          <p:cNvPr id="5" name="Footer Placeholder 4">
            <a:extLst>
              <a:ext uri="{FF2B5EF4-FFF2-40B4-BE49-F238E27FC236}">
                <a16:creationId xmlns:a16="http://schemas.microsoft.com/office/drawing/2014/main" id="{810896DF-361A-6D06-4310-261A69462AFA}"/>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54EB1CAE-72CE-7DDE-0D85-1C09FBD9DD96}"/>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235868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669D-7AF8-E037-2AA7-25CDA85426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2AB393-3653-208F-8781-120226FCAA1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231D8B-D775-5BB9-DC43-2AFB8C8B42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502A53C-194A-3960-E264-A726EB51874D}"/>
              </a:ext>
            </a:extLst>
          </p:cNvPr>
          <p:cNvSpPr>
            <a:spLocks noGrp="1"/>
          </p:cNvSpPr>
          <p:nvPr>
            <p:ph type="dt" sz="half" idx="10"/>
          </p:nvPr>
        </p:nvSpPr>
        <p:spPr/>
        <p:txBody>
          <a:bodyPr/>
          <a:lstStyle/>
          <a:p>
            <a:fld id="{3413EE47-AD29-421D-A5BC-B8116F7652F3}" type="datetime1">
              <a:rPr lang="en-US" smtClean="0"/>
              <a:t>7/8/22</a:t>
            </a:fld>
            <a:endParaRPr lang="en-US"/>
          </a:p>
        </p:txBody>
      </p:sp>
      <p:sp>
        <p:nvSpPr>
          <p:cNvPr id="6" name="Footer Placeholder 5">
            <a:extLst>
              <a:ext uri="{FF2B5EF4-FFF2-40B4-BE49-F238E27FC236}">
                <a16:creationId xmlns:a16="http://schemas.microsoft.com/office/drawing/2014/main" id="{04366CAC-15D2-4909-E557-7EBFE9DA49F8}"/>
              </a:ext>
            </a:extLst>
          </p:cNvPr>
          <p:cNvSpPr>
            <a:spLocks noGrp="1"/>
          </p:cNvSpPr>
          <p:nvPr>
            <p:ph type="ftr" sz="quarter" idx="11"/>
          </p:nvPr>
        </p:nvSpPr>
        <p:spPr/>
        <p:txBody>
          <a:bodyPr/>
          <a:lstStyle/>
          <a:p>
            <a:r>
              <a:rPr lang="ka-GE"/>
              <a:t>დიმიტრი ნაკაშიძე</a:t>
            </a:r>
            <a:endParaRPr lang="en-US"/>
          </a:p>
        </p:txBody>
      </p:sp>
      <p:sp>
        <p:nvSpPr>
          <p:cNvPr id="7" name="Slide Number Placeholder 6">
            <a:extLst>
              <a:ext uri="{FF2B5EF4-FFF2-40B4-BE49-F238E27FC236}">
                <a16:creationId xmlns:a16="http://schemas.microsoft.com/office/drawing/2014/main" id="{E20AD09C-5837-BB01-C5F6-9A47FE298E89}"/>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237277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BD09-93BD-B81C-41B9-2C20B057BB9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F94D527-35E6-1F81-9516-096F6A86A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FC37403-0BBC-E3A8-E0F6-315E1B86EC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961FAEB-4EC5-5ADE-7872-C24A3890D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0A623D-70C7-B0ED-E6CA-5BAC5AA718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EEB151F-6C1A-525F-A621-2FB74797E291}"/>
              </a:ext>
            </a:extLst>
          </p:cNvPr>
          <p:cNvSpPr>
            <a:spLocks noGrp="1"/>
          </p:cNvSpPr>
          <p:nvPr>
            <p:ph type="dt" sz="half" idx="10"/>
          </p:nvPr>
        </p:nvSpPr>
        <p:spPr/>
        <p:txBody>
          <a:bodyPr/>
          <a:lstStyle/>
          <a:p>
            <a:fld id="{490D2BAA-A799-4AC1-B7D8-492176FB3077}" type="datetime1">
              <a:rPr lang="en-US" smtClean="0"/>
              <a:t>7/8/22</a:t>
            </a:fld>
            <a:endParaRPr lang="en-US"/>
          </a:p>
        </p:txBody>
      </p:sp>
      <p:sp>
        <p:nvSpPr>
          <p:cNvPr id="8" name="Footer Placeholder 7">
            <a:extLst>
              <a:ext uri="{FF2B5EF4-FFF2-40B4-BE49-F238E27FC236}">
                <a16:creationId xmlns:a16="http://schemas.microsoft.com/office/drawing/2014/main" id="{98931946-106E-BD02-CEF2-CC50DB8FE1BB}"/>
              </a:ext>
            </a:extLst>
          </p:cNvPr>
          <p:cNvSpPr>
            <a:spLocks noGrp="1"/>
          </p:cNvSpPr>
          <p:nvPr>
            <p:ph type="ftr" sz="quarter" idx="11"/>
          </p:nvPr>
        </p:nvSpPr>
        <p:spPr/>
        <p:txBody>
          <a:bodyPr/>
          <a:lstStyle/>
          <a:p>
            <a:r>
              <a:rPr lang="ka-GE"/>
              <a:t>დიმიტრი ნაკაშიძე</a:t>
            </a:r>
            <a:endParaRPr lang="en-US"/>
          </a:p>
        </p:txBody>
      </p:sp>
      <p:sp>
        <p:nvSpPr>
          <p:cNvPr id="9" name="Slide Number Placeholder 8">
            <a:extLst>
              <a:ext uri="{FF2B5EF4-FFF2-40B4-BE49-F238E27FC236}">
                <a16:creationId xmlns:a16="http://schemas.microsoft.com/office/drawing/2014/main" id="{D4474DEC-E9B5-8A18-F49F-2F3BAA39AB30}"/>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61698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F0CC-AE7A-FC62-E8C7-66F8C658770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79AEFA0-15D7-A7BE-B41E-381D4A2DFE41}"/>
              </a:ext>
            </a:extLst>
          </p:cNvPr>
          <p:cNvSpPr>
            <a:spLocks noGrp="1"/>
          </p:cNvSpPr>
          <p:nvPr>
            <p:ph type="dt" sz="half" idx="10"/>
          </p:nvPr>
        </p:nvSpPr>
        <p:spPr/>
        <p:txBody>
          <a:bodyPr/>
          <a:lstStyle/>
          <a:p>
            <a:fld id="{3AEAC27B-B314-4BEE-ABCD-A946CE9C93C0}" type="datetime1">
              <a:rPr lang="en-US" smtClean="0"/>
              <a:t>7/8/22</a:t>
            </a:fld>
            <a:endParaRPr lang="en-US"/>
          </a:p>
        </p:txBody>
      </p:sp>
      <p:sp>
        <p:nvSpPr>
          <p:cNvPr id="4" name="Footer Placeholder 3">
            <a:extLst>
              <a:ext uri="{FF2B5EF4-FFF2-40B4-BE49-F238E27FC236}">
                <a16:creationId xmlns:a16="http://schemas.microsoft.com/office/drawing/2014/main" id="{7695EDF0-06A6-B20A-7096-D6F176854E0D}"/>
              </a:ext>
            </a:extLst>
          </p:cNvPr>
          <p:cNvSpPr>
            <a:spLocks noGrp="1"/>
          </p:cNvSpPr>
          <p:nvPr>
            <p:ph type="ftr" sz="quarter" idx="11"/>
          </p:nvPr>
        </p:nvSpPr>
        <p:spPr/>
        <p:txBody>
          <a:bodyPr/>
          <a:lstStyle/>
          <a:p>
            <a:r>
              <a:rPr lang="ka-GE"/>
              <a:t>დიმიტრი ნაკაშიძე</a:t>
            </a:r>
            <a:endParaRPr lang="en-US"/>
          </a:p>
        </p:txBody>
      </p:sp>
      <p:sp>
        <p:nvSpPr>
          <p:cNvPr id="5" name="Slide Number Placeholder 4">
            <a:extLst>
              <a:ext uri="{FF2B5EF4-FFF2-40B4-BE49-F238E27FC236}">
                <a16:creationId xmlns:a16="http://schemas.microsoft.com/office/drawing/2014/main" id="{84BD446C-41A9-1DDA-76E5-2683DCD54194}"/>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139017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A54A3-FD24-07B3-2A60-B094AEFE267E}"/>
              </a:ext>
            </a:extLst>
          </p:cNvPr>
          <p:cNvSpPr>
            <a:spLocks noGrp="1"/>
          </p:cNvSpPr>
          <p:nvPr>
            <p:ph type="dt" sz="half" idx="10"/>
          </p:nvPr>
        </p:nvSpPr>
        <p:spPr/>
        <p:txBody>
          <a:bodyPr/>
          <a:lstStyle/>
          <a:p>
            <a:fld id="{A672E99A-3FCD-4DA0-BF92-3AAF9A02AA20}" type="datetime1">
              <a:rPr lang="en-US" smtClean="0"/>
              <a:t>7/8/22</a:t>
            </a:fld>
            <a:endParaRPr lang="en-US"/>
          </a:p>
        </p:txBody>
      </p:sp>
      <p:sp>
        <p:nvSpPr>
          <p:cNvPr id="3" name="Footer Placeholder 2">
            <a:extLst>
              <a:ext uri="{FF2B5EF4-FFF2-40B4-BE49-F238E27FC236}">
                <a16:creationId xmlns:a16="http://schemas.microsoft.com/office/drawing/2014/main" id="{F88C2857-9C5A-CDC5-A02D-E71592B0A205}"/>
              </a:ext>
            </a:extLst>
          </p:cNvPr>
          <p:cNvSpPr>
            <a:spLocks noGrp="1"/>
          </p:cNvSpPr>
          <p:nvPr>
            <p:ph type="ftr" sz="quarter" idx="11"/>
          </p:nvPr>
        </p:nvSpPr>
        <p:spPr/>
        <p:txBody>
          <a:bodyPr/>
          <a:lstStyle/>
          <a:p>
            <a:r>
              <a:rPr lang="ka-GE"/>
              <a:t>დიმიტრი ნაკაშიძე</a:t>
            </a:r>
            <a:endParaRPr lang="en-US"/>
          </a:p>
        </p:txBody>
      </p:sp>
      <p:sp>
        <p:nvSpPr>
          <p:cNvPr id="4" name="Slide Number Placeholder 3">
            <a:extLst>
              <a:ext uri="{FF2B5EF4-FFF2-40B4-BE49-F238E27FC236}">
                <a16:creationId xmlns:a16="http://schemas.microsoft.com/office/drawing/2014/main" id="{A4FEC50D-277C-09A3-E38A-877487A41F74}"/>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111289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FF56-D807-8A5A-8E62-41E01287B4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94AE895-E7A6-04FE-E2D8-E708EAD27C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08D09C9-AC7D-88CE-BE88-43149DA71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E5246B-5AD1-53F0-3A3D-6AE12053FCB6}"/>
              </a:ext>
            </a:extLst>
          </p:cNvPr>
          <p:cNvSpPr>
            <a:spLocks noGrp="1"/>
          </p:cNvSpPr>
          <p:nvPr>
            <p:ph type="dt" sz="half" idx="10"/>
          </p:nvPr>
        </p:nvSpPr>
        <p:spPr/>
        <p:txBody>
          <a:bodyPr/>
          <a:lstStyle/>
          <a:p>
            <a:fld id="{EE59E1AA-799D-4B17-B454-33CDE47F240F}" type="datetime1">
              <a:rPr lang="en-US" smtClean="0"/>
              <a:t>7/8/22</a:t>
            </a:fld>
            <a:endParaRPr lang="en-US"/>
          </a:p>
        </p:txBody>
      </p:sp>
      <p:sp>
        <p:nvSpPr>
          <p:cNvPr id="6" name="Footer Placeholder 5">
            <a:extLst>
              <a:ext uri="{FF2B5EF4-FFF2-40B4-BE49-F238E27FC236}">
                <a16:creationId xmlns:a16="http://schemas.microsoft.com/office/drawing/2014/main" id="{A570BE11-A92E-2B95-23F9-D25995CD56FE}"/>
              </a:ext>
            </a:extLst>
          </p:cNvPr>
          <p:cNvSpPr>
            <a:spLocks noGrp="1"/>
          </p:cNvSpPr>
          <p:nvPr>
            <p:ph type="ftr" sz="quarter" idx="11"/>
          </p:nvPr>
        </p:nvSpPr>
        <p:spPr/>
        <p:txBody>
          <a:bodyPr/>
          <a:lstStyle/>
          <a:p>
            <a:r>
              <a:rPr lang="ka-GE"/>
              <a:t>დიმიტრი ნაკაშიძე</a:t>
            </a:r>
            <a:endParaRPr lang="en-US"/>
          </a:p>
        </p:txBody>
      </p:sp>
      <p:sp>
        <p:nvSpPr>
          <p:cNvPr id="7" name="Slide Number Placeholder 6">
            <a:extLst>
              <a:ext uri="{FF2B5EF4-FFF2-40B4-BE49-F238E27FC236}">
                <a16:creationId xmlns:a16="http://schemas.microsoft.com/office/drawing/2014/main" id="{47E973A2-57A5-E83F-28D2-49169B31874E}"/>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210768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AC27-E4B8-D1CD-50DC-4D4D553433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7C8BC2-3EFD-DD14-7795-10F9C3E2D0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C2AAD5-0C68-F1C0-33EC-1E95885A3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639FB4-60BF-DC47-9958-2289C8BB62CC}"/>
              </a:ext>
            </a:extLst>
          </p:cNvPr>
          <p:cNvSpPr>
            <a:spLocks noGrp="1"/>
          </p:cNvSpPr>
          <p:nvPr>
            <p:ph type="dt" sz="half" idx="10"/>
          </p:nvPr>
        </p:nvSpPr>
        <p:spPr/>
        <p:txBody>
          <a:bodyPr/>
          <a:lstStyle/>
          <a:p>
            <a:fld id="{D0F8F048-9DC5-49D9-B1ED-30F230491693}" type="datetime1">
              <a:rPr lang="en-US" smtClean="0"/>
              <a:t>7/8/22</a:t>
            </a:fld>
            <a:endParaRPr lang="en-US"/>
          </a:p>
        </p:txBody>
      </p:sp>
      <p:sp>
        <p:nvSpPr>
          <p:cNvPr id="6" name="Footer Placeholder 5">
            <a:extLst>
              <a:ext uri="{FF2B5EF4-FFF2-40B4-BE49-F238E27FC236}">
                <a16:creationId xmlns:a16="http://schemas.microsoft.com/office/drawing/2014/main" id="{38DAD634-F0A3-B23C-40E4-9EE5617777F2}"/>
              </a:ext>
            </a:extLst>
          </p:cNvPr>
          <p:cNvSpPr>
            <a:spLocks noGrp="1"/>
          </p:cNvSpPr>
          <p:nvPr>
            <p:ph type="ftr" sz="quarter" idx="11"/>
          </p:nvPr>
        </p:nvSpPr>
        <p:spPr/>
        <p:txBody>
          <a:bodyPr/>
          <a:lstStyle/>
          <a:p>
            <a:r>
              <a:rPr lang="ka-GE"/>
              <a:t>დიმიტრი ნაკაშიძე</a:t>
            </a:r>
            <a:endParaRPr lang="en-US"/>
          </a:p>
        </p:txBody>
      </p:sp>
      <p:sp>
        <p:nvSpPr>
          <p:cNvPr id="7" name="Slide Number Placeholder 6">
            <a:extLst>
              <a:ext uri="{FF2B5EF4-FFF2-40B4-BE49-F238E27FC236}">
                <a16:creationId xmlns:a16="http://schemas.microsoft.com/office/drawing/2014/main" id="{061BF72B-312B-1F36-04D5-0C3A571831AB}"/>
              </a:ext>
            </a:extLst>
          </p:cNvPr>
          <p:cNvSpPr>
            <a:spLocks noGrp="1"/>
          </p:cNvSpPr>
          <p:nvPr>
            <p:ph type="sldNum" sz="quarter" idx="12"/>
          </p:nvPr>
        </p:nvSpPr>
        <p:spPr/>
        <p:txBody>
          <a:bodyPr/>
          <a:lstStyle/>
          <a:p>
            <a:fld id="{57122E59-A7DE-5E4A-9224-BA3EE8E0BE84}" type="slidenum">
              <a:rPr lang="en-US" smtClean="0"/>
              <a:t>‹#›</a:t>
            </a:fld>
            <a:endParaRPr lang="en-US"/>
          </a:p>
        </p:txBody>
      </p:sp>
    </p:spTree>
    <p:extLst>
      <p:ext uri="{BB962C8B-B14F-4D97-AF65-F5344CB8AC3E}">
        <p14:creationId xmlns:p14="http://schemas.microsoft.com/office/powerpoint/2010/main" val="1105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4BFD32-3967-82F3-B20F-759C5606E1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C06DAE-D21B-ADCA-D4D3-05C8E4F7F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150963-FD95-9449-CD49-BECEB4293A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F2A08-9DD7-4458-833D-9EA091E97B84}" type="datetime1">
              <a:rPr lang="en-US" smtClean="0"/>
              <a:t>7/8/22</a:t>
            </a:fld>
            <a:endParaRPr lang="en-US"/>
          </a:p>
        </p:txBody>
      </p:sp>
      <p:sp>
        <p:nvSpPr>
          <p:cNvPr id="5" name="Footer Placeholder 4">
            <a:extLst>
              <a:ext uri="{FF2B5EF4-FFF2-40B4-BE49-F238E27FC236}">
                <a16:creationId xmlns:a16="http://schemas.microsoft.com/office/drawing/2014/main" id="{DFA07B46-F2F0-37B9-9432-8C1B341CE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3005AEBB-3377-4D92-26F9-D3E0EB523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22E59-A7DE-5E4A-9224-BA3EE8E0BE84}" type="slidenum">
              <a:rPr lang="en-US" smtClean="0"/>
              <a:t>‹#›</a:t>
            </a:fld>
            <a:endParaRPr lang="en-US"/>
          </a:p>
        </p:txBody>
      </p:sp>
    </p:spTree>
    <p:extLst>
      <p:ext uri="{BB962C8B-B14F-4D97-AF65-F5344CB8AC3E}">
        <p14:creationId xmlns:p14="http://schemas.microsoft.com/office/powerpoint/2010/main" val="125657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thangs.com/?showSignin=true&amp;redirectUrl=https%3A%2F%2Fthangs.com%2Fmythangs" TargetMode="External"/><Relationship Id="rId4" Type="http://schemas.openxmlformats.org/officeDocument/2006/relationships/hyperlink" Target="https://drive.google.com/file/d/1jQoGBt8gQV3DhP6RCX3VTfgmWNP3Ia85/view?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9MT19y5_ffBeGnBmvBvm-W_hgjvM9cmU/view?usp=sharing" TargetMode="External"/><Relationship Id="rId2" Type="http://schemas.openxmlformats.org/officeDocument/2006/relationships/hyperlink" Target="https://drive.google.com/file/d/1en-PFgeNgHzwbf9qkegKCPaVl7r776VK/view?usp=sharing"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www.keyence.com/ss/products/marking/laser-marking-central/basics/safety.jsp" TargetMode="External"/><Relationship Id="rId2" Type="http://schemas.openxmlformats.org/officeDocument/2006/relationships/hyperlink" Target="https://howtomechatronics.com/tutorials/how-to-setup-grbl-control-cnc-machine-with-arduino/"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youtube.com/watch?v=td4DWtMY7SQ&amp;t=723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uti.edu/blog/cnc/6-cnc-machines" TargetMode="External"/><Relationship Id="rId3" Type="http://schemas.openxmlformats.org/officeDocument/2006/relationships/image" Target="../media/image3.jpg"/><Relationship Id="rId7" Type="http://schemas.openxmlformats.org/officeDocument/2006/relationships/hyperlink" Target="https://www.stilesmachinery.com/weinmann" TargetMode="External"/><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hyperlink" Target="https://www.stilesmachinery.com/weinmann/wallteq" TargetMode="External"/><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hyperlink" Target="https://dac.ge/ka/?category=40&amp;subcategory=201&amp;search=cnc" TargetMode="External"/><Relationship Id="rId3" Type="http://schemas.openxmlformats.org/officeDocument/2006/relationships/hyperlink" Target="https://www.hiwin.cz/en/products/linear-guideways/miniature-guideway/236_block-mgn" TargetMode="External"/><Relationship Id="rId7"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7.jpg"/><Relationship Id="rId4" Type="http://schemas.openxmlformats.org/officeDocument/2006/relationships/hyperlink" Target="https://store.edison.ge/product/nema-17/" TargetMode="Externa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E259-E912-F376-B65B-76F045A06F13}"/>
              </a:ext>
            </a:extLst>
          </p:cNvPr>
          <p:cNvSpPr>
            <a:spLocks noGrp="1"/>
          </p:cNvSpPr>
          <p:nvPr>
            <p:ph type="ctrTitle"/>
          </p:nvPr>
        </p:nvSpPr>
        <p:spPr/>
        <p:txBody>
          <a:bodyPr>
            <a:normAutofit/>
          </a:bodyPr>
          <a:lstStyle/>
          <a:p>
            <a:r>
              <a:rPr lang="ka-GE" sz="2500" b="1" dirty="0"/>
              <a:t>ლაზერული გრავირება </a:t>
            </a:r>
            <a:r>
              <a:rPr lang="en-GB" sz="2500" b="1" dirty="0"/>
              <a:t>CNC </a:t>
            </a:r>
            <a:r>
              <a:rPr lang="ka-GE" sz="2500" b="1" dirty="0"/>
              <a:t>ბაზაზე</a:t>
            </a:r>
            <a:endParaRPr lang="en-US" sz="2500" b="1" dirty="0"/>
          </a:p>
        </p:txBody>
      </p:sp>
      <p:sp>
        <p:nvSpPr>
          <p:cNvPr id="3" name="Subtitle 2">
            <a:extLst>
              <a:ext uri="{FF2B5EF4-FFF2-40B4-BE49-F238E27FC236}">
                <a16:creationId xmlns:a16="http://schemas.microsoft.com/office/drawing/2014/main" id="{AB1ABD4C-F85E-38F9-C4D0-AE8F1E0298DD}"/>
              </a:ext>
            </a:extLst>
          </p:cNvPr>
          <p:cNvSpPr>
            <a:spLocks noGrp="1"/>
          </p:cNvSpPr>
          <p:nvPr>
            <p:ph type="subTitle" idx="1"/>
          </p:nvPr>
        </p:nvSpPr>
        <p:spPr>
          <a:xfrm>
            <a:off x="1524000" y="3602037"/>
            <a:ext cx="9144000" cy="3000643"/>
          </a:xfrm>
        </p:spPr>
        <p:txBody>
          <a:bodyPr>
            <a:normAutofit fontScale="70000" lnSpcReduction="20000"/>
          </a:bodyPr>
          <a:lstStyle/>
          <a:p>
            <a:endParaRPr lang="ka-GE" dirty="0"/>
          </a:p>
          <a:p>
            <a:r>
              <a:rPr lang="ka-GE" sz="1800" dirty="0"/>
              <a:t>ავტორი:</a:t>
            </a:r>
          </a:p>
          <a:p>
            <a:r>
              <a:rPr lang="ka-GE" sz="2600" dirty="0"/>
              <a:t>დიმიტრი ნაკაშიძე</a:t>
            </a:r>
          </a:p>
          <a:p>
            <a:endParaRPr lang="en-GB" sz="2000" dirty="0"/>
          </a:p>
          <a:p>
            <a:endParaRPr lang="en-GB" sz="2000" dirty="0"/>
          </a:p>
          <a:p>
            <a:endParaRPr lang="en-GB" sz="2000" dirty="0"/>
          </a:p>
          <a:p>
            <a:r>
              <a:rPr lang="en-GB" sz="2000" b="1" dirty="0"/>
              <a:t>         </a:t>
            </a:r>
            <a:r>
              <a:rPr lang="ka-GE" sz="2000" b="1" dirty="0"/>
              <a:t>ელექტრული და ელექტრონული ინჟინერიის დეპარტამენტი</a:t>
            </a:r>
            <a:r>
              <a:rPr lang="en-GB" sz="2000" b="1" dirty="0"/>
              <a:t> </a:t>
            </a:r>
          </a:p>
          <a:p>
            <a:r>
              <a:rPr lang="ka-GE" sz="2000" b="1" dirty="0"/>
              <a:t>     ზუსტ და საბუნებისმეტყველო მეცნიერებათა ფაკულტეტი </a:t>
            </a:r>
            <a:endParaRPr lang="en-GB" sz="2000" b="1" dirty="0"/>
          </a:p>
          <a:p>
            <a:r>
              <a:rPr lang="ka-GE" sz="2000" b="1" dirty="0"/>
              <a:t>    ივანე ჯავახიშვილის სახელობის თბილისის სახელმწიფო </a:t>
            </a:r>
          </a:p>
          <a:p>
            <a:r>
              <a:rPr lang="ka-GE" sz="2000" b="1" dirty="0"/>
              <a:t> უნივერსიტეტი</a:t>
            </a:r>
            <a:endParaRPr lang="en-GB" sz="2000" dirty="0"/>
          </a:p>
        </p:txBody>
      </p:sp>
      <p:pic>
        <p:nvPicPr>
          <p:cNvPr id="4" name="Picture 3">
            <a:extLst>
              <a:ext uri="{FF2B5EF4-FFF2-40B4-BE49-F238E27FC236}">
                <a16:creationId xmlns:a16="http://schemas.microsoft.com/office/drawing/2014/main" id="{D733B2DA-A704-180B-62CF-79C325A9FF4D}"/>
              </a:ext>
            </a:extLst>
          </p:cNvPr>
          <p:cNvPicPr>
            <a:picLocks noChangeAspect="1"/>
          </p:cNvPicPr>
          <p:nvPr/>
        </p:nvPicPr>
        <p:blipFill>
          <a:blip r:embed="rId2"/>
          <a:stretch>
            <a:fillRect/>
          </a:stretch>
        </p:blipFill>
        <p:spPr>
          <a:xfrm>
            <a:off x="4876800" y="237507"/>
            <a:ext cx="2438400" cy="2425700"/>
          </a:xfrm>
          <a:prstGeom prst="rect">
            <a:avLst/>
          </a:prstGeom>
        </p:spPr>
      </p:pic>
    </p:spTree>
    <p:extLst>
      <p:ext uri="{BB962C8B-B14F-4D97-AF65-F5344CB8AC3E}">
        <p14:creationId xmlns:p14="http://schemas.microsoft.com/office/powerpoint/2010/main" val="290639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18A3-1AB0-F203-E7B2-0C717BF6B6A4}"/>
              </a:ext>
            </a:extLst>
          </p:cNvPr>
          <p:cNvSpPr>
            <a:spLocks noGrp="1"/>
          </p:cNvSpPr>
          <p:nvPr>
            <p:ph type="title"/>
          </p:nvPr>
        </p:nvSpPr>
        <p:spPr/>
        <p:txBody>
          <a:bodyPr>
            <a:normAutofit/>
          </a:bodyPr>
          <a:lstStyle/>
          <a:p>
            <a:r>
              <a:rPr lang="ka-GE" sz="3500" b="1" dirty="0"/>
              <a:t>სამუშაო ეტაპები და მათი გადაჭრის მეთოდები</a:t>
            </a:r>
            <a:endParaRPr lang="en-US" sz="3500" b="1" dirty="0"/>
          </a:p>
        </p:txBody>
      </p:sp>
      <p:sp>
        <p:nvSpPr>
          <p:cNvPr id="3" name="Content Placeholder 2">
            <a:extLst>
              <a:ext uri="{FF2B5EF4-FFF2-40B4-BE49-F238E27FC236}">
                <a16:creationId xmlns:a16="http://schemas.microsoft.com/office/drawing/2014/main" id="{995E9769-521A-2F10-E9D4-E9AA2D7B8A76}"/>
              </a:ext>
            </a:extLst>
          </p:cNvPr>
          <p:cNvSpPr>
            <a:spLocks noGrp="1"/>
          </p:cNvSpPr>
          <p:nvPr>
            <p:ph idx="1"/>
          </p:nvPr>
        </p:nvSpPr>
        <p:spPr/>
        <p:txBody>
          <a:bodyPr/>
          <a:lstStyle/>
          <a:p>
            <a:pPr marL="0" indent="0">
              <a:buNone/>
            </a:pPr>
            <a:r>
              <a:rPr lang="ka-GE" sz="1600" dirty="0"/>
              <a:t>3. მექანიკური კომპონენტების შეერთება</a:t>
            </a:r>
          </a:p>
          <a:p>
            <a:pPr marL="0" indent="0">
              <a:buNone/>
            </a:pPr>
            <a:r>
              <a:rPr lang="ka-GE" sz="1600" dirty="0"/>
              <a:t>	</a:t>
            </a:r>
          </a:p>
          <a:p>
            <a:pPr marL="0" indent="0">
              <a:buNone/>
            </a:pPr>
            <a:r>
              <a:rPr lang="ka-GE" sz="1600" dirty="0"/>
              <a:t>	</a:t>
            </a:r>
            <a:endParaRPr lang="en-GB" sz="1600" dirty="0"/>
          </a:p>
        </p:txBody>
      </p:sp>
      <p:pic>
        <p:nvPicPr>
          <p:cNvPr id="13" name="Picture 12">
            <a:extLst>
              <a:ext uri="{FF2B5EF4-FFF2-40B4-BE49-F238E27FC236}">
                <a16:creationId xmlns:a16="http://schemas.microsoft.com/office/drawing/2014/main" id="{E15BD71D-34FC-9E7C-0A32-A60F00604D87}"/>
              </a:ext>
            </a:extLst>
          </p:cNvPr>
          <p:cNvPicPr>
            <a:picLocks noChangeAspect="1"/>
          </p:cNvPicPr>
          <p:nvPr/>
        </p:nvPicPr>
        <p:blipFill rotWithShape="1">
          <a:blip r:embed="rId2"/>
          <a:srcRect l="7973" t="9269" r="19889"/>
          <a:stretch/>
        </p:blipFill>
        <p:spPr>
          <a:xfrm>
            <a:off x="7143388" y="3907688"/>
            <a:ext cx="3917901" cy="2585447"/>
          </a:xfrm>
          <a:prstGeom prst="rect">
            <a:avLst/>
          </a:prstGeom>
        </p:spPr>
      </p:pic>
      <p:pic>
        <p:nvPicPr>
          <p:cNvPr id="16" name="Picture 15">
            <a:extLst>
              <a:ext uri="{FF2B5EF4-FFF2-40B4-BE49-F238E27FC236}">
                <a16:creationId xmlns:a16="http://schemas.microsoft.com/office/drawing/2014/main" id="{B954A529-3C63-2EBF-AA39-487F664CC28A}"/>
              </a:ext>
            </a:extLst>
          </p:cNvPr>
          <p:cNvPicPr>
            <a:picLocks noChangeAspect="1"/>
          </p:cNvPicPr>
          <p:nvPr/>
        </p:nvPicPr>
        <p:blipFill rotWithShape="1">
          <a:blip r:embed="rId3"/>
          <a:srcRect l="8504" t="13796"/>
          <a:stretch/>
        </p:blipFill>
        <p:spPr>
          <a:xfrm>
            <a:off x="6988716" y="1541601"/>
            <a:ext cx="3718613" cy="2360738"/>
          </a:xfrm>
          <a:prstGeom prst="rect">
            <a:avLst/>
          </a:prstGeom>
        </p:spPr>
      </p:pic>
      <p:sp>
        <p:nvSpPr>
          <p:cNvPr id="18" name="TextBox 17">
            <a:extLst>
              <a:ext uri="{FF2B5EF4-FFF2-40B4-BE49-F238E27FC236}">
                <a16:creationId xmlns:a16="http://schemas.microsoft.com/office/drawing/2014/main" id="{CA133F90-8572-C76C-265C-4693220FAFFC}"/>
              </a:ext>
            </a:extLst>
          </p:cNvPr>
          <p:cNvSpPr txBox="1"/>
          <p:nvPr/>
        </p:nvSpPr>
        <p:spPr>
          <a:xfrm>
            <a:off x="604684" y="2654710"/>
            <a:ext cx="5491316" cy="2308324"/>
          </a:xfrm>
          <a:prstGeom prst="rect">
            <a:avLst/>
          </a:prstGeom>
          <a:noFill/>
        </p:spPr>
        <p:txBody>
          <a:bodyPr wrap="square" rtlCol="0">
            <a:spAutoFit/>
          </a:bodyPr>
          <a:lstStyle/>
          <a:p>
            <a:r>
              <a:rPr lang="ka-GE" dirty="0"/>
              <a:t>მოცემული მოდელი წარმოდგენილი მაქვს ფაილის სახით</a:t>
            </a:r>
            <a:r>
              <a:rPr lang="en-GB" dirty="0"/>
              <a:t>:</a:t>
            </a:r>
            <a:r>
              <a:rPr lang="en-GB" dirty="0">
                <a:hlinkClick r:id="rId4"/>
              </a:rPr>
              <a:t>https://drive.google.com/file/d/1jQoGBt8gQV3DhP6RCX3VTfgmWNP3Ia85/view?usp=sharing</a:t>
            </a:r>
            <a:endParaRPr lang="en-GB" dirty="0"/>
          </a:p>
          <a:p>
            <a:r>
              <a:rPr lang="ka-GE" dirty="0"/>
              <a:t>რომლის გახსნაც შესაძლებელის მოცემულ ლინკზე</a:t>
            </a:r>
            <a:r>
              <a:rPr lang="en-GB" dirty="0"/>
              <a:t> </a:t>
            </a:r>
            <a:r>
              <a:rPr lang="ka-GE" dirty="0"/>
              <a:t>გადასვლით და საიტზე ფაილის ატვირთვით:</a:t>
            </a:r>
            <a:r>
              <a:rPr lang="en-GB" dirty="0">
                <a:hlinkClick r:id="rId5"/>
              </a:rPr>
              <a:t>https://thangs.com/?showSignin=true&amp;redirectUrl=https%3A%2F%2Fthangs.com%2Fmythangs</a:t>
            </a:r>
            <a:endParaRPr lang="en-US" dirty="0"/>
          </a:p>
        </p:txBody>
      </p:sp>
      <p:pic>
        <p:nvPicPr>
          <p:cNvPr id="7" name="Picture 6">
            <a:extLst>
              <a:ext uri="{FF2B5EF4-FFF2-40B4-BE49-F238E27FC236}">
                <a16:creationId xmlns:a16="http://schemas.microsoft.com/office/drawing/2014/main" id="{BC81C906-EC81-E20B-319E-4A7E3AC4F517}"/>
              </a:ext>
            </a:extLst>
          </p:cNvPr>
          <p:cNvPicPr>
            <a:picLocks noChangeAspect="1"/>
          </p:cNvPicPr>
          <p:nvPr/>
        </p:nvPicPr>
        <p:blipFill>
          <a:blip r:embed="rId6"/>
          <a:stretch>
            <a:fillRect/>
          </a:stretch>
        </p:blipFill>
        <p:spPr>
          <a:xfrm>
            <a:off x="10993617" y="102752"/>
            <a:ext cx="1072215" cy="1066630"/>
          </a:xfrm>
          <a:prstGeom prst="rect">
            <a:avLst/>
          </a:prstGeom>
        </p:spPr>
      </p:pic>
      <p:sp>
        <p:nvSpPr>
          <p:cNvPr id="4" name="Footer Placeholder 3">
            <a:extLst>
              <a:ext uri="{FF2B5EF4-FFF2-40B4-BE49-F238E27FC236}">
                <a16:creationId xmlns:a16="http://schemas.microsoft.com/office/drawing/2014/main" id="{AF985CA0-4DDF-5BF3-574C-5CF272E410E9}"/>
              </a:ext>
            </a:extLst>
          </p:cNvPr>
          <p:cNvSpPr>
            <a:spLocks noGrp="1"/>
          </p:cNvSpPr>
          <p:nvPr>
            <p:ph type="ftr" sz="quarter" idx="11"/>
          </p:nvPr>
        </p:nvSpPr>
        <p:spPr/>
        <p:txBody>
          <a:bodyPr/>
          <a:lstStyle/>
          <a:p>
            <a:r>
              <a:rPr lang="ka-GE"/>
              <a:t>დიმიტრი ნაკაშიძე</a:t>
            </a:r>
            <a:endParaRPr lang="en-US"/>
          </a:p>
        </p:txBody>
      </p:sp>
      <p:sp>
        <p:nvSpPr>
          <p:cNvPr id="5" name="Slide Number Placeholder 4">
            <a:extLst>
              <a:ext uri="{FF2B5EF4-FFF2-40B4-BE49-F238E27FC236}">
                <a16:creationId xmlns:a16="http://schemas.microsoft.com/office/drawing/2014/main" id="{7A470659-4D8F-0F91-8003-E58B7F903402}"/>
              </a:ext>
            </a:extLst>
          </p:cNvPr>
          <p:cNvSpPr>
            <a:spLocks noGrp="1"/>
          </p:cNvSpPr>
          <p:nvPr>
            <p:ph type="sldNum" sz="quarter" idx="12"/>
          </p:nvPr>
        </p:nvSpPr>
        <p:spPr/>
        <p:txBody>
          <a:bodyPr/>
          <a:lstStyle/>
          <a:p>
            <a:fld id="{57122E59-A7DE-5E4A-9224-BA3EE8E0BE84}" type="slidenum">
              <a:rPr lang="en-US" smtClean="0"/>
              <a:t>10</a:t>
            </a:fld>
            <a:endParaRPr lang="en-US"/>
          </a:p>
        </p:txBody>
      </p:sp>
    </p:spTree>
    <p:extLst>
      <p:ext uri="{BB962C8B-B14F-4D97-AF65-F5344CB8AC3E}">
        <p14:creationId xmlns:p14="http://schemas.microsoft.com/office/powerpoint/2010/main" val="193099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46A4-6476-4F61-9FC5-7631F3A4F3B1}"/>
              </a:ext>
            </a:extLst>
          </p:cNvPr>
          <p:cNvSpPr>
            <a:spLocks noGrp="1"/>
          </p:cNvSpPr>
          <p:nvPr>
            <p:ph type="title"/>
          </p:nvPr>
        </p:nvSpPr>
        <p:spPr/>
        <p:txBody>
          <a:bodyPr>
            <a:normAutofit/>
          </a:bodyPr>
          <a:lstStyle/>
          <a:p>
            <a:r>
              <a:rPr lang="ka-GE" sz="3500" b="1" dirty="0"/>
              <a:t>სამუშაო ეტაპები და მათი გადაჭრის მეთოდები</a:t>
            </a:r>
            <a:endParaRPr lang="en-US" sz="3500" b="1" dirty="0"/>
          </a:p>
        </p:txBody>
      </p:sp>
      <p:sp>
        <p:nvSpPr>
          <p:cNvPr id="3" name="Content Placeholder 2">
            <a:extLst>
              <a:ext uri="{FF2B5EF4-FFF2-40B4-BE49-F238E27FC236}">
                <a16:creationId xmlns:a16="http://schemas.microsoft.com/office/drawing/2014/main" id="{0E97AEA3-F8E5-2759-86E3-C61E2B2990EA}"/>
              </a:ext>
            </a:extLst>
          </p:cNvPr>
          <p:cNvSpPr>
            <a:spLocks noGrp="1"/>
          </p:cNvSpPr>
          <p:nvPr>
            <p:ph idx="1"/>
          </p:nvPr>
        </p:nvSpPr>
        <p:spPr>
          <a:xfrm>
            <a:off x="250724" y="1825625"/>
            <a:ext cx="11851908" cy="4983922"/>
          </a:xfrm>
          <a:ln>
            <a:solidFill>
              <a:schemeClr val="bg1"/>
            </a:solidFill>
          </a:ln>
        </p:spPr>
        <p:txBody>
          <a:bodyPr/>
          <a:lstStyle/>
          <a:p>
            <a:pPr marL="0" indent="0">
              <a:buNone/>
            </a:pPr>
            <a:r>
              <a:rPr lang="en-GB" sz="1600" dirty="0"/>
              <a:t>4.</a:t>
            </a:r>
            <a:r>
              <a:rPr lang="ka-GE" sz="1600" dirty="0"/>
              <a:t>ელექტრული კომპონენტების შეერთება</a:t>
            </a:r>
            <a:endParaRPr lang="en-GB" sz="1600" dirty="0"/>
          </a:p>
        </p:txBody>
      </p:sp>
      <p:pic>
        <p:nvPicPr>
          <p:cNvPr id="36" name="Picture 35">
            <a:extLst>
              <a:ext uri="{FF2B5EF4-FFF2-40B4-BE49-F238E27FC236}">
                <a16:creationId xmlns:a16="http://schemas.microsoft.com/office/drawing/2014/main" id="{2131C9B7-5372-BFBB-62C7-6ACF9C5BCCCA}"/>
              </a:ext>
            </a:extLst>
          </p:cNvPr>
          <p:cNvPicPr>
            <a:picLocks noChangeAspect="1"/>
          </p:cNvPicPr>
          <p:nvPr/>
        </p:nvPicPr>
        <p:blipFill>
          <a:blip r:embed="rId3"/>
          <a:stretch>
            <a:fillRect/>
          </a:stretch>
        </p:blipFill>
        <p:spPr>
          <a:xfrm>
            <a:off x="10993617" y="102752"/>
            <a:ext cx="1072215" cy="1066630"/>
          </a:xfrm>
          <a:prstGeom prst="rect">
            <a:avLst/>
          </a:prstGeom>
        </p:spPr>
      </p:pic>
      <p:sp>
        <p:nvSpPr>
          <p:cNvPr id="4" name="Footer Placeholder 3">
            <a:extLst>
              <a:ext uri="{FF2B5EF4-FFF2-40B4-BE49-F238E27FC236}">
                <a16:creationId xmlns:a16="http://schemas.microsoft.com/office/drawing/2014/main" id="{068F4156-721D-C724-8256-3BC5F25412F1}"/>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24AEA3E8-0E06-B0B8-B990-2ABF32609BD8}"/>
              </a:ext>
            </a:extLst>
          </p:cNvPr>
          <p:cNvSpPr>
            <a:spLocks noGrp="1"/>
          </p:cNvSpPr>
          <p:nvPr>
            <p:ph type="sldNum" sz="quarter" idx="12"/>
          </p:nvPr>
        </p:nvSpPr>
        <p:spPr/>
        <p:txBody>
          <a:bodyPr/>
          <a:lstStyle/>
          <a:p>
            <a:fld id="{57122E59-A7DE-5E4A-9224-BA3EE8E0BE84}" type="slidenum">
              <a:rPr lang="en-US" smtClean="0"/>
              <a:t>11</a:t>
            </a:fld>
            <a:endParaRPr lang="en-US"/>
          </a:p>
        </p:txBody>
      </p:sp>
      <p:pic>
        <p:nvPicPr>
          <p:cNvPr id="9" name="Picture 8">
            <a:extLst>
              <a:ext uri="{FF2B5EF4-FFF2-40B4-BE49-F238E27FC236}">
                <a16:creationId xmlns:a16="http://schemas.microsoft.com/office/drawing/2014/main" id="{20C54081-CA04-567C-11E6-472FF25824CB}"/>
              </a:ext>
            </a:extLst>
          </p:cNvPr>
          <p:cNvPicPr>
            <a:picLocks noChangeAspect="1"/>
          </p:cNvPicPr>
          <p:nvPr/>
        </p:nvPicPr>
        <p:blipFill>
          <a:blip r:embed="rId4"/>
          <a:stretch>
            <a:fillRect/>
          </a:stretch>
        </p:blipFill>
        <p:spPr>
          <a:xfrm>
            <a:off x="4801848" y="1953061"/>
            <a:ext cx="6551952" cy="4154689"/>
          </a:xfrm>
          <a:prstGeom prst="rect">
            <a:avLst/>
          </a:prstGeom>
        </p:spPr>
      </p:pic>
    </p:spTree>
    <p:extLst>
      <p:ext uri="{BB962C8B-B14F-4D97-AF65-F5344CB8AC3E}">
        <p14:creationId xmlns:p14="http://schemas.microsoft.com/office/powerpoint/2010/main" val="2720053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9AEA8B-80A4-241F-F9A3-A1CD4DAFD0DA}"/>
              </a:ext>
            </a:extLst>
          </p:cNvPr>
          <p:cNvSpPr>
            <a:spLocks noGrp="1"/>
          </p:cNvSpPr>
          <p:nvPr>
            <p:ph type="ftr" sz="quarter" idx="11"/>
          </p:nvPr>
        </p:nvSpPr>
        <p:spPr/>
        <p:txBody>
          <a:bodyPr/>
          <a:lstStyle/>
          <a:p>
            <a:r>
              <a:rPr lang="ka-GE"/>
              <a:t>დიმიტრი ნაკაშიძე</a:t>
            </a:r>
            <a:endParaRPr lang="en-US"/>
          </a:p>
        </p:txBody>
      </p:sp>
      <p:sp>
        <p:nvSpPr>
          <p:cNvPr id="5" name="Slide Number Placeholder 4">
            <a:extLst>
              <a:ext uri="{FF2B5EF4-FFF2-40B4-BE49-F238E27FC236}">
                <a16:creationId xmlns:a16="http://schemas.microsoft.com/office/drawing/2014/main" id="{BBBB0398-E044-2C56-F126-56B3A00CD13D}"/>
              </a:ext>
            </a:extLst>
          </p:cNvPr>
          <p:cNvSpPr>
            <a:spLocks noGrp="1"/>
          </p:cNvSpPr>
          <p:nvPr>
            <p:ph type="sldNum" sz="quarter" idx="12"/>
          </p:nvPr>
        </p:nvSpPr>
        <p:spPr/>
        <p:txBody>
          <a:bodyPr/>
          <a:lstStyle/>
          <a:p>
            <a:fld id="{57122E59-A7DE-5E4A-9224-BA3EE8E0BE84}" type="slidenum">
              <a:rPr lang="en-US" smtClean="0"/>
              <a:t>12</a:t>
            </a:fld>
            <a:endParaRPr lang="en-US"/>
          </a:p>
        </p:txBody>
      </p:sp>
      <p:grpSp>
        <p:nvGrpSpPr>
          <p:cNvPr id="6" name="Group 5">
            <a:extLst>
              <a:ext uri="{FF2B5EF4-FFF2-40B4-BE49-F238E27FC236}">
                <a16:creationId xmlns:a16="http://schemas.microsoft.com/office/drawing/2014/main" id="{5577F3A8-033B-F84D-6B80-1A2BD2EA0241}"/>
              </a:ext>
            </a:extLst>
          </p:cNvPr>
          <p:cNvGrpSpPr/>
          <p:nvPr/>
        </p:nvGrpSpPr>
        <p:grpSpPr>
          <a:xfrm>
            <a:off x="385071" y="598184"/>
            <a:ext cx="11421858" cy="5049828"/>
            <a:chOff x="89369" y="1759719"/>
            <a:chExt cx="11421858" cy="5049828"/>
          </a:xfrm>
        </p:grpSpPr>
        <p:grpSp>
          <p:nvGrpSpPr>
            <p:cNvPr id="7" name="Group 6">
              <a:extLst>
                <a:ext uri="{FF2B5EF4-FFF2-40B4-BE49-F238E27FC236}">
                  <a16:creationId xmlns:a16="http://schemas.microsoft.com/office/drawing/2014/main" id="{52A57D9F-BE62-2C7D-AC85-7CF932FBF92F}"/>
                </a:ext>
              </a:extLst>
            </p:cNvPr>
            <p:cNvGrpSpPr/>
            <p:nvPr/>
          </p:nvGrpSpPr>
          <p:grpSpPr>
            <a:xfrm>
              <a:off x="7004874" y="1759719"/>
              <a:ext cx="4506353" cy="5049828"/>
              <a:chOff x="7004874" y="1759719"/>
              <a:chExt cx="4506353" cy="5049828"/>
            </a:xfrm>
          </p:grpSpPr>
          <p:sp>
            <p:nvSpPr>
              <p:cNvPr id="23" name="Rectangle 22">
                <a:extLst>
                  <a:ext uri="{FF2B5EF4-FFF2-40B4-BE49-F238E27FC236}">
                    <a16:creationId xmlns:a16="http://schemas.microsoft.com/office/drawing/2014/main" id="{D1569D05-60EB-3368-1185-B9BF0D612B9D}"/>
                  </a:ext>
                </a:extLst>
              </p:cNvPr>
              <p:cNvSpPr/>
              <p:nvPr/>
            </p:nvSpPr>
            <p:spPr>
              <a:xfrm>
                <a:off x="7004874" y="2197510"/>
                <a:ext cx="4506353" cy="4612037"/>
              </a:xfrm>
              <a:prstGeom prst="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1DA3663-1BBA-D687-CCBE-52B621B27A4F}"/>
                  </a:ext>
                </a:extLst>
              </p:cNvPr>
              <p:cNvPicPr>
                <a:picLocks noChangeAspect="1"/>
              </p:cNvPicPr>
              <p:nvPr/>
            </p:nvPicPr>
            <p:blipFill>
              <a:blip r:embed="rId2"/>
              <a:stretch>
                <a:fillRect/>
              </a:stretch>
            </p:blipFill>
            <p:spPr>
              <a:xfrm>
                <a:off x="8282150" y="2676122"/>
                <a:ext cx="2153470" cy="1678689"/>
              </a:xfrm>
              <a:prstGeom prst="rect">
                <a:avLst/>
              </a:prstGeom>
            </p:spPr>
          </p:pic>
          <p:pic>
            <p:nvPicPr>
              <p:cNvPr id="25" name="Picture 24">
                <a:extLst>
                  <a:ext uri="{FF2B5EF4-FFF2-40B4-BE49-F238E27FC236}">
                    <a16:creationId xmlns:a16="http://schemas.microsoft.com/office/drawing/2014/main" id="{0093A4CD-912C-7E9A-73B4-82D6B572946D}"/>
                  </a:ext>
                </a:extLst>
              </p:cNvPr>
              <p:cNvPicPr>
                <a:picLocks noChangeAspect="1"/>
              </p:cNvPicPr>
              <p:nvPr/>
            </p:nvPicPr>
            <p:blipFill>
              <a:blip r:embed="rId3"/>
              <a:stretch>
                <a:fillRect/>
              </a:stretch>
            </p:blipFill>
            <p:spPr>
              <a:xfrm>
                <a:off x="9362114" y="4503528"/>
                <a:ext cx="1905000" cy="1905000"/>
              </a:xfrm>
              <a:prstGeom prst="rect">
                <a:avLst/>
              </a:prstGeom>
            </p:spPr>
          </p:pic>
          <p:pic>
            <p:nvPicPr>
              <p:cNvPr id="26" name="Picture 25">
                <a:extLst>
                  <a:ext uri="{FF2B5EF4-FFF2-40B4-BE49-F238E27FC236}">
                    <a16:creationId xmlns:a16="http://schemas.microsoft.com/office/drawing/2014/main" id="{4A3459BB-EFE8-32AD-71E4-4D6E1D284893}"/>
                  </a:ext>
                </a:extLst>
              </p:cNvPr>
              <p:cNvPicPr>
                <a:picLocks noChangeAspect="1"/>
              </p:cNvPicPr>
              <p:nvPr/>
            </p:nvPicPr>
            <p:blipFill>
              <a:blip r:embed="rId3"/>
              <a:stretch>
                <a:fillRect/>
              </a:stretch>
            </p:blipFill>
            <p:spPr>
              <a:xfrm>
                <a:off x="7339149" y="4676534"/>
                <a:ext cx="1688690" cy="1688690"/>
              </a:xfrm>
              <a:prstGeom prst="rect">
                <a:avLst/>
              </a:prstGeom>
            </p:spPr>
          </p:pic>
          <p:sp>
            <p:nvSpPr>
              <p:cNvPr id="27" name="TextBox 26">
                <a:extLst>
                  <a:ext uri="{FF2B5EF4-FFF2-40B4-BE49-F238E27FC236}">
                    <a16:creationId xmlns:a16="http://schemas.microsoft.com/office/drawing/2014/main" id="{7A4213C2-00ED-31AF-77DB-8490D6186304}"/>
                  </a:ext>
                </a:extLst>
              </p:cNvPr>
              <p:cNvSpPr txBox="1"/>
              <p:nvPr/>
            </p:nvSpPr>
            <p:spPr>
              <a:xfrm>
                <a:off x="8282150" y="2301864"/>
                <a:ext cx="2153470" cy="338554"/>
              </a:xfrm>
              <a:prstGeom prst="rect">
                <a:avLst/>
              </a:prstGeom>
              <a:solidFill>
                <a:srgbClr val="FFFF00"/>
              </a:solidFill>
              <a:ln>
                <a:solidFill>
                  <a:schemeClr val="tx1"/>
                </a:solidFill>
              </a:ln>
            </p:spPr>
            <p:txBody>
              <a:bodyPr wrap="square" rtlCol="0">
                <a:spAutoFit/>
              </a:bodyPr>
              <a:lstStyle/>
              <a:p>
                <a:r>
                  <a:rPr lang="en-US" sz="1600" dirty="0"/>
                  <a:t>Arduino CNC shield</a:t>
                </a:r>
              </a:p>
            </p:txBody>
          </p:sp>
          <p:sp>
            <p:nvSpPr>
              <p:cNvPr id="28" name="TextBox 27">
                <a:extLst>
                  <a:ext uri="{FF2B5EF4-FFF2-40B4-BE49-F238E27FC236}">
                    <a16:creationId xmlns:a16="http://schemas.microsoft.com/office/drawing/2014/main" id="{715F60AC-6728-7132-5ABF-5F6DFAE46C49}"/>
                  </a:ext>
                </a:extLst>
              </p:cNvPr>
              <p:cNvSpPr txBox="1"/>
              <p:nvPr/>
            </p:nvSpPr>
            <p:spPr>
              <a:xfrm>
                <a:off x="8514540" y="1759719"/>
                <a:ext cx="1688690" cy="400110"/>
              </a:xfrm>
              <a:prstGeom prst="rect">
                <a:avLst/>
              </a:prstGeom>
              <a:solidFill>
                <a:schemeClr val="accent2"/>
              </a:solidFill>
              <a:ln>
                <a:solidFill>
                  <a:schemeClr val="tx1"/>
                </a:solidFill>
              </a:ln>
            </p:spPr>
            <p:txBody>
              <a:bodyPr wrap="square" rtlCol="0">
                <a:spAutoFit/>
              </a:bodyPr>
              <a:lstStyle/>
              <a:p>
                <a:r>
                  <a:rPr lang="en-US" sz="2000" dirty="0">
                    <a:solidFill>
                      <a:schemeClr val="bg1"/>
                    </a:solidFill>
                  </a:rPr>
                  <a:t>CNC Machine</a:t>
                </a:r>
              </a:p>
            </p:txBody>
          </p:sp>
        </p:grpSp>
        <p:grpSp>
          <p:nvGrpSpPr>
            <p:cNvPr id="8" name="Group 7">
              <a:extLst>
                <a:ext uri="{FF2B5EF4-FFF2-40B4-BE49-F238E27FC236}">
                  <a16:creationId xmlns:a16="http://schemas.microsoft.com/office/drawing/2014/main" id="{6C4C5C95-A928-916B-EF24-9E86A5140B4C}"/>
                </a:ext>
              </a:extLst>
            </p:cNvPr>
            <p:cNvGrpSpPr/>
            <p:nvPr/>
          </p:nvGrpSpPr>
          <p:grpSpPr>
            <a:xfrm>
              <a:off x="89369" y="3141406"/>
              <a:ext cx="6915505" cy="3558693"/>
              <a:chOff x="89369" y="3141406"/>
              <a:chExt cx="6915505" cy="3558693"/>
            </a:xfrm>
          </p:grpSpPr>
          <p:pic>
            <p:nvPicPr>
              <p:cNvPr id="9" name="Picture 8">
                <a:extLst>
                  <a:ext uri="{FF2B5EF4-FFF2-40B4-BE49-F238E27FC236}">
                    <a16:creationId xmlns:a16="http://schemas.microsoft.com/office/drawing/2014/main" id="{EA00AEC5-7999-E078-CD0A-D3F8DD53AE3C}"/>
                  </a:ext>
                </a:extLst>
              </p:cNvPr>
              <p:cNvPicPr>
                <a:picLocks noChangeAspect="1"/>
              </p:cNvPicPr>
              <p:nvPr/>
            </p:nvPicPr>
            <p:blipFill>
              <a:blip r:embed="rId4"/>
              <a:stretch>
                <a:fillRect/>
              </a:stretch>
            </p:blipFill>
            <p:spPr>
              <a:xfrm>
                <a:off x="1467566" y="3966798"/>
                <a:ext cx="2050794" cy="2271636"/>
              </a:xfrm>
              <a:prstGeom prst="rect">
                <a:avLst/>
              </a:prstGeom>
            </p:spPr>
          </p:pic>
          <p:pic>
            <p:nvPicPr>
              <p:cNvPr id="10" name="Picture 9">
                <a:extLst>
                  <a:ext uri="{FF2B5EF4-FFF2-40B4-BE49-F238E27FC236}">
                    <a16:creationId xmlns:a16="http://schemas.microsoft.com/office/drawing/2014/main" id="{8EA09540-E90A-C842-ECDA-A8A6B2342A11}"/>
                  </a:ext>
                </a:extLst>
              </p:cNvPr>
              <p:cNvPicPr>
                <a:picLocks noChangeAspect="1"/>
              </p:cNvPicPr>
              <p:nvPr/>
            </p:nvPicPr>
            <p:blipFill>
              <a:blip r:embed="rId5"/>
              <a:stretch>
                <a:fillRect/>
              </a:stretch>
            </p:blipFill>
            <p:spPr>
              <a:xfrm>
                <a:off x="3992611" y="3782482"/>
                <a:ext cx="2270931" cy="2270931"/>
              </a:xfrm>
              <a:prstGeom prst="rect">
                <a:avLst/>
              </a:prstGeom>
            </p:spPr>
          </p:pic>
          <p:sp>
            <p:nvSpPr>
              <p:cNvPr id="11" name="TextBox 10">
                <a:extLst>
                  <a:ext uri="{FF2B5EF4-FFF2-40B4-BE49-F238E27FC236}">
                    <a16:creationId xmlns:a16="http://schemas.microsoft.com/office/drawing/2014/main" id="{E7BDC42D-EB4E-87EE-144C-5053B6B5E58F}"/>
                  </a:ext>
                </a:extLst>
              </p:cNvPr>
              <p:cNvSpPr txBox="1"/>
              <p:nvPr/>
            </p:nvSpPr>
            <p:spPr>
              <a:xfrm>
                <a:off x="89369" y="4733284"/>
                <a:ext cx="983897" cy="369332"/>
              </a:xfrm>
              <a:prstGeom prst="rect">
                <a:avLst/>
              </a:prstGeom>
              <a:solidFill>
                <a:schemeClr val="tx2"/>
              </a:solidFill>
              <a:ln>
                <a:solidFill>
                  <a:schemeClr val="tx1"/>
                </a:solidFill>
              </a:ln>
            </p:spPr>
            <p:txBody>
              <a:bodyPr wrap="square" rtlCol="0">
                <a:spAutoFit/>
              </a:bodyPr>
              <a:lstStyle/>
              <a:p>
                <a:r>
                  <a:rPr lang="en-US" dirty="0">
                    <a:solidFill>
                      <a:schemeClr val="bg1"/>
                    </a:solidFill>
                  </a:rPr>
                  <a:t>G-code</a:t>
                </a:r>
              </a:p>
            </p:txBody>
          </p:sp>
          <p:sp>
            <p:nvSpPr>
              <p:cNvPr id="12" name="TextBox 11">
                <a:extLst>
                  <a:ext uri="{FF2B5EF4-FFF2-40B4-BE49-F238E27FC236}">
                    <a16:creationId xmlns:a16="http://schemas.microsoft.com/office/drawing/2014/main" id="{82A7E1BD-26F5-9BC1-C540-B3473815B866}"/>
                  </a:ext>
                </a:extLst>
              </p:cNvPr>
              <p:cNvSpPr txBox="1"/>
              <p:nvPr/>
            </p:nvSpPr>
            <p:spPr>
              <a:xfrm>
                <a:off x="1801841" y="3258996"/>
                <a:ext cx="1382244" cy="646331"/>
              </a:xfrm>
              <a:prstGeom prst="rect">
                <a:avLst/>
              </a:prstGeom>
              <a:solidFill>
                <a:schemeClr val="accent6">
                  <a:lumMod val="75000"/>
                </a:schemeClr>
              </a:solidFill>
              <a:ln>
                <a:solidFill>
                  <a:schemeClr val="tx1"/>
                </a:solidFill>
              </a:ln>
            </p:spPr>
            <p:txBody>
              <a:bodyPr wrap="square" rtlCol="0">
                <a:spAutoFit/>
              </a:bodyPr>
              <a:lstStyle/>
              <a:p>
                <a:r>
                  <a:rPr lang="en-US" dirty="0"/>
                  <a:t>G-code sender (PC)</a:t>
                </a:r>
              </a:p>
            </p:txBody>
          </p:sp>
          <p:sp>
            <p:nvSpPr>
              <p:cNvPr id="13" name="TextBox 12">
                <a:extLst>
                  <a:ext uri="{FF2B5EF4-FFF2-40B4-BE49-F238E27FC236}">
                    <a16:creationId xmlns:a16="http://schemas.microsoft.com/office/drawing/2014/main" id="{4AB8D338-8D98-BCF3-9C77-4F7B0C5E2961}"/>
                  </a:ext>
                </a:extLst>
              </p:cNvPr>
              <p:cNvSpPr txBox="1"/>
              <p:nvPr/>
            </p:nvSpPr>
            <p:spPr>
              <a:xfrm>
                <a:off x="4232787" y="3141406"/>
                <a:ext cx="1696065" cy="369332"/>
              </a:xfrm>
              <a:prstGeom prst="rect">
                <a:avLst/>
              </a:prstGeom>
              <a:solidFill>
                <a:schemeClr val="accent4">
                  <a:lumMod val="75000"/>
                </a:schemeClr>
              </a:solidFill>
            </p:spPr>
            <p:txBody>
              <a:bodyPr wrap="square" rtlCol="0">
                <a:spAutoFit/>
              </a:bodyPr>
              <a:lstStyle/>
              <a:p>
                <a:r>
                  <a:rPr lang="en-US" dirty="0"/>
                  <a:t>Arduino</a:t>
                </a:r>
              </a:p>
            </p:txBody>
          </p:sp>
          <p:sp>
            <p:nvSpPr>
              <p:cNvPr id="14" name="Right Arrow 13">
                <a:extLst>
                  <a:ext uri="{FF2B5EF4-FFF2-40B4-BE49-F238E27FC236}">
                    <a16:creationId xmlns:a16="http://schemas.microsoft.com/office/drawing/2014/main" id="{7E4BD99D-283E-2DAD-A35A-80FBB3A99AE1}"/>
                  </a:ext>
                </a:extLst>
              </p:cNvPr>
              <p:cNvSpPr/>
              <p:nvPr/>
            </p:nvSpPr>
            <p:spPr>
              <a:xfrm>
                <a:off x="1169865" y="4825616"/>
                <a:ext cx="398206" cy="184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6CAF30A9-2266-76C8-A730-0127B03523A2}"/>
                  </a:ext>
                </a:extLst>
              </p:cNvPr>
              <p:cNvSpPr/>
              <p:nvPr/>
            </p:nvSpPr>
            <p:spPr>
              <a:xfrm>
                <a:off x="3388698" y="4900556"/>
                <a:ext cx="620929" cy="184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CF0684-5E24-0CDB-FF7F-4735D7D1458B}"/>
                  </a:ext>
                </a:extLst>
              </p:cNvPr>
              <p:cNvSpPr txBox="1"/>
              <p:nvPr/>
            </p:nvSpPr>
            <p:spPr>
              <a:xfrm>
                <a:off x="3371683" y="4676534"/>
                <a:ext cx="620928" cy="276999"/>
              </a:xfrm>
              <a:prstGeom prst="rect">
                <a:avLst/>
              </a:prstGeom>
              <a:noFill/>
            </p:spPr>
            <p:txBody>
              <a:bodyPr wrap="square" rtlCol="0">
                <a:spAutoFit/>
              </a:bodyPr>
              <a:lstStyle/>
              <a:p>
                <a:r>
                  <a:rPr lang="en-US" sz="1200" dirty="0"/>
                  <a:t>USB</a:t>
                </a:r>
              </a:p>
            </p:txBody>
          </p:sp>
          <p:sp>
            <p:nvSpPr>
              <p:cNvPr id="17" name="Right Arrow 16">
                <a:extLst>
                  <a:ext uri="{FF2B5EF4-FFF2-40B4-BE49-F238E27FC236}">
                    <a16:creationId xmlns:a16="http://schemas.microsoft.com/office/drawing/2014/main" id="{EDE52A17-5399-19CA-B345-5C3C3BE078E9}"/>
                  </a:ext>
                </a:extLst>
              </p:cNvPr>
              <p:cNvSpPr/>
              <p:nvPr/>
            </p:nvSpPr>
            <p:spPr>
              <a:xfrm>
                <a:off x="6269973" y="4676534"/>
                <a:ext cx="734901" cy="224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C7F5D89-23C8-6E75-D7D0-5ED8052EE791}"/>
                  </a:ext>
                </a:extLst>
              </p:cNvPr>
              <p:cNvSpPr txBox="1"/>
              <p:nvPr/>
            </p:nvSpPr>
            <p:spPr>
              <a:xfrm>
                <a:off x="6263542" y="4365028"/>
                <a:ext cx="728169" cy="276999"/>
              </a:xfrm>
              <a:prstGeom prst="rect">
                <a:avLst/>
              </a:prstGeom>
              <a:noFill/>
            </p:spPr>
            <p:txBody>
              <a:bodyPr wrap="square" rtlCol="0">
                <a:spAutoFit/>
              </a:bodyPr>
              <a:lstStyle/>
              <a:p>
                <a:r>
                  <a:rPr lang="en-US" sz="1200" dirty="0"/>
                  <a:t>control</a:t>
                </a:r>
              </a:p>
            </p:txBody>
          </p:sp>
          <p:sp>
            <p:nvSpPr>
              <p:cNvPr id="19" name="TextBox 18">
                <a:extLst>
                  <a:ext uri="{FF2B5EF4-FFF2-40B4-BE49-F238E27FC236}">
                    <a16:creationId xmlns:a16="http://schemas.microsoft.com/office/drawing/2014/main" id="{14778E56-6631-3A6B-9B04-1A3973AF0EC8}"/>
                  </a:ext>
                </a:extLst>
              </p:cNvPr>
              <p:cNvSpPr txBox="1"/>
              <p:nvPr/>
            </p:nvSpPr>
            <p:spPr>
              <a:xfrm>
                <a:off x="3184085" y="6238434"/>
                <a:ext cx="1196186" cy="369332"/>
              </a:xfrm>
              <a:prstGeom prst="rect">
                <a:avLst/>
              </a:prstGeom>
              <a:solidFill>
                <a:schemeClr val="accent1">
                  <a:lumMod val="75000"/>
                </a:schemeClr>
              </a:solidFill>
            </p:spPr>
            <p:txBody>
              <a:bodyPr wrap="square" rtlCol="0">
                <a:spAutoFit/>
              </a:bodyPr>
              <a:lstStyle/>
              <a:p>
                <a:r>
                  <a:rPr lang="en-US" dirty="0">
                    <a:solidFill>
                      <a:schemeClr val="bg1"/>
                    </a:solidFill>
                  </a:rPr>
                  <a:t>Firmware</a:t>
                </a:r>
              </a:p>
            </p:txBody>
          </p:sp>
          <p:sp>
            <p:nvSpPr>
              <p:cNvPr id="20" name="TextBox 19">
                <a:extLst>
                  <a:ext uri="{FF2B5EF4-FFF2-40B4-BE49-F238E27FC236}">
                    <a16:creationId xmlns:a16="http://schemas.microsoft.com/office/drawing/2014/main" id="{A4A56DE3-4F0D-37D6-C698-BAF2D505AAB7}"/>
                  </a:ext>
                </a:extLst>
              </p:cNvPr>
              <p:cNvSpPr txBox="1"/>
              <p:nvPr/>
            </p:nvSpPr>
            <p:spPr>
              <a:xfrm>
                <a:off x="4578712" y="6146101"/>
                <a:ext cx="1594734" cy="553998"/>
              </a:xfrm>
              <a:prstGeom prst="rect">
                <a:avLst/>
              </a:prstGeom>
              <a:noFill/>
            </p:spPr>
            <p:txBody>
              <a:bodyPr wrap="square" rtlCol="0">
                <a:spAutoFit/>
              </a:bodyPr>
              <a:lstStyle/>
              <a:p>
                <a:r>
                  <a:rPr lang="ka-GE" sz="3000" dirty="0">
                    <a:ln>
                      <a:solidFill>
                        <a:schemeClr val="tx1"/>
                      </a:solidFill>
                    </a:ln>
                    <a:noFill/>
                    <a:effectLst>
                      <a:innerShdw blurRad="63500" dist="50800" dir="10800000">
                        <a:prstClr val="black">
                          <a:alpha val="50000"/>
                        </a:prstClr>
                      </a:innerShdw>
                    </a:effectLst>
                  </a:rPr>
                  <a:t>g</a:t>
                </a:r>
                <a:r>
                  <a:rPr lang="en-GB" sz="3000" dirty="0">
                    <a:ln>
                      <a:solidFill>
                        <a:schemeClr val="tx1"/>
                      </a:solidFill>
                    </a:ln>
                    <a:noFill/>
                    <a:effectLst>
                      <a:innerShdw blurRad="63500" dist="50800" dir="10800000">
                        <a:prstClr val="black">
                          <a:alpha val="50000"/>
                        </a:prstClr>
                      </a:innerShdw>
                    </a:effectLst>
                  </a:rPr>
                  <a:t>rbl</a:t>
                </a:r>
                <a:endParaRPr lang="en-US" sz="3000" dirty="0">
                  <a:ln>
                    <a:solidFill>
                      <a:schemeClr val="tx1"/>
                    </a:solidFill>
                  </a:ln>
                  <a:noFill/>
                  <a:effectLst>
                    <a:innerShdw blurRad="63500" dist="50800" dir="10800000">
                      <a:prstClr val="black">
                        <a:alpha val="50000"/>
                      </a:prstClr>
                    </a:innerShdw>
                  </a:effectLst>
                </a:endParaRPr>
              </a:p>
            </p:txBody>
          </p:sp>
          <p:sp>
            <p:nvSpPr>
              <p:cNvPr id="21" name="Up Arrow 20">
                <a:extLst>
                  <a:ext uri="{FF2B5EF4-FFF2-40B4-BE49-F238E27FC236}">
                    <a16:creationId xmlns:a16="http://schemas.microsoft.com/office/drawing/2014/main" id="{90B52FF7-D536-F37B-1BB7-8F6731D77977}"/>
                  </a:ext>
                </a:extLst>
              </p:cNvPr>
              <p:cNvSpPr/>
              <p:nvPr/>
            </p:nvSpPr>
            <p:spPr>
              <a:xfrm>
                <a:off x="4442948" y="5603930"/>
                <a:ext cx="213660" cy="6485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499C800-BD19-3FCD-B59E-8AD34A8663E7}"/>
                  </a:ext>
                </a:extLst>
              </p:cNvPr>
              <p:cNvSpPr txBox="1"/>
              <p:nvPr/>
            </p:nvSpPr>
            <p:spPr>
              <a:xfrm>
                <a:off x="3596461" y="5650755"/>
                <a:ext cx="725365" cy="276999"/>
              </a:xfrm>
              <a:prstGeom prst="rect">
                <a:avLst/>
              </a:prstGeom>
              <a:noFill/>
            </p:spPr>
            <p:txBody>
              <a:bodyPr wrap="square" rtlCol="0">
                <a:spAutoFit/>
              </a:bodyPr>
              <a:lstStyle/>
              <a:p>
                <a:r>
                  <a:rPr lang="en-US" sz="1200" dirty="0"/>
                  <a:t>upload</a:t>
                </a:r>
              </a:p>
            </p:txBody>
          </p:sp>
        </p:grpSp>
      </p:grpSp>
    </p:spTree>
    <p:extLst>
      <p:ext uri="{BB962C8B-B14F-4D97-AF65-F5344CB8AC3E}">
        <p14:creationId xmlns:p14="http://schemas.microsoft.com/office/powerpoint/2010/main" val="105427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BEBC-7DE9-501B-7EAB-D137089BBFA9}"/>
              </a:ext>
            </a:extLst>
          </p:cNvPr>
          <p:cNvSpPr>
            <a:spLocks noGrp="1"/>
          </p:cNvSpPr>
          <p:nvPr>
            <p:ph type="title"/>
          </p:nvPr>
        </p:nvSpPr>
        <p:spPr/>
        <p:txBody>
          <a:bodyPr>
            <a:normAutofit/>
          </a:bodyPr>
          <a:lstStyle/>
          <a:p>
            <a:r>
              <a:rPr lang="ka-GE" sz="3500" b="1" dirty="0"/>
              <a:t>სამუშაო ეტაპები და მათი გადაჭრის მეთოდები</a:t>
            </a:r>
            <a:endParaRPr lang="en-US" sz="3500" b="1" dirty="0"/>
          </a:p>
        </p:txBody>
      </p:sp>
      <p:sp>
        <p:nvSpPr>
          <p:cNvPr id="3" name="Content Placeholder 2">
            <a:extLst>
              <a:ext uri="{FF2B5EF4-FFF2-40B4-BE49-F238E27FC236}">
                <a16:creationId xmlns:a16="http://schemas.microsoft.com/office/drawing/2014/main" id="{E9232FD8-D34B-FFC0-FC23-B1F1C32E9604}"/>
              </a:ext>
            </a:extLst>
          </p:cNvPr>
          <p:cNvSpPr>
            <a:spLocks noGrp="1"/>
          </p:cNvSpPr>
          <p:nvPr>
            <p:ph idx="1"/>
          </p:nvPr>
        </p:nvSpPr>
        <p:spPr/>
        <p:txBody>
          <a:bodyPr>
            <a:normAutofit/>
          </a:bodyPr>
          <a:lstStyle/>
          <a:p>
            <a:pPr marL="0" indent="0">
              <a:buNone/>
            </a:pPr>
            <a:r>
              <a:rPr lang="en-US" sz="1600" dirty="0">
                <a:latin typeface=""/>
              </a:rPr>
              <a:t>5. </a:t>
            </a:r>
            <a:r>
              <a:rPr lang="ka-GE" sz="1600" dirty="0">
                <a:latin typeface=""/>
              </a:rPr>
              <a:t>პროგრამული უზრუნველყოფა</a:t>
            </a:r>
          </a:p>
          <a:p>
            <a:pPr marL="0" indent="0">
              <a:buNone/>
            </a:pPr>
            <a:r>
              <a:rPr lang="en-US" sz="1600" dirty="0">
                <a:latin typeface=""/>
              </a:rPr>
              <a:t>C</a:t>
            </a:r>
            <a:r>
              <a:rPr lang="ka-GE" sz="1600" dirty="0">
                <a:latin typeface=""/>
              </a:rPr>
              <a:t>NC მოწყობილობის მართვისთვისთვის როგორც ავღნიშნე ვიყენებ</a:t>
            </a:r>
            <a:r>
              <a:rPr lang="en-GB" sz="1600" dirty="0">
                <a:latin typeface=""/>
              </a:rPr>
              <a:t> </a:t>
            </a:r>
            <a:r>
              <a:rPr lang="ka-GE" sz="1600" dirty="0">
                <a:latin typeface=""/>
              </a:rPr>
              <a:t>არდუნიო და CNC დაფებს. მოცემულ </a:t>
            </a:r>
            <a:r>
              <a:rPr lang="en-GB" sz="1600" dirty="0">
                <a:latin typeface=""/>
              </a:rPr>
              <a:t>software</a:t>
            </a:r>
            <a:r>
              <a:rPr lang="ka-GE" sz="1600" dirty="0">
                <a:latin typeface=""/>
              </a:rPr>
              <a:t> და </a:t>
            </a:r>
            <a:r>
              <a:rPr lang="en-GB" sz="1600" dirty="0">
                <a:latin typeface=""/>
              </a:rPr>
              <a:t>hardware </a:t>
            </a:r>
            <a:r>
              <a:rPr lang="ka-GE" sz="1600" dirty="0">
                <a:latin typeface=""/>
              </a:rPr>
              <a:t>შორის კომუნიკაციისთვის კი ვიყენებ grbl firmwear -ს. რომლისთვისაც საჭიროა რომ მქონდეს საკონტროლო პანელი G-code sender-ით</a:t>
            </a:r>
            <a:r>
              <a:rPr lang="en-GB" sz="1600" dirty="0">
                <a:latin typeface=""/>
              </a:rPr>
              <a:t>.</a:t>
            </a:r>
            <a:r>
              <a:rPr lang="ka-GE" sz="1600" dirty="0">
                <a:latin typeface=""/>
              </a:rPr>
              <a:t> შედეგად არდუნოს ბიბლიოთეკის გაფართოებებში ჩავამატებ grbl ბიბლიოთეკას და კომპილაციის შემდეგ </a:t>
            </a:r>
            <a:r>
              <a:rPr lang="en-GB" sz="1600" dirty="0">
                <a:latin typeface=""/>
              </a:rPr>
              <a:t>serial monitor</a:t>
            </a:r>
            <a:r>
              <a:rPr lang="ka-GE" sz="1600" dirty="0">
                <a:latin typeface=""/>
              </a:rPr>
              <a:t>-ში შევუცვლით </a:t>
            </a:r>
            <a:r>
              <a:rPr lang="en-GB" sz="1600" dirty="0">
                <a:latin typeface=""/>
              </a:rPr>
              <a:t>baudrate 115200-</a:t>
            </a:r>
            <a:r>
              <a:rPr lang="ka-GE" sz="1600" dirty="0">
                <a:latin typeface=""/>
              </a:rPr>
              <a:t>ით</a:t>
            </a:r>
            <a:r>
              <a:rPr lang="en-GB" sz="1600" dirty="0">
                <a:latin typeface=""/>
              </a:rPr>
              <a:t>.</a:t>
            </a:r>
            <a:r>
              <a:rPr lang="ka-GE" sz="1600" dirty="0">
                <a:latin typeface=""/>
              </a:rPr>
              <a:t> შემდგომ ეტაპზე კი ავირჩევ ნებისმიერ </a:t>
            </a:r>
            <a:r>
              <a:rPr lang="en-GB" sz="1600" dirty="0">
                <a:latin typeface=""/>
              </a:rPr>
              <a:t>G-code </a:t>
            </a:r>
            <a:r>
              <a:rPr lang="ka-GE" sz="1600" dirty="0">
                <a:latin typeface=""/>
              </a:rPr>
              <a:t>მხარდაჭერილ პლატფორმას, ჩემს შემთხვევაში ეს არის UGS (universal g-code sender) და მისი მეშვეობით მოხდება როგორც მოწყობილობის საწყისი პარამეტრების დაყენება, ასევე სასურველი დასაგრავირებელი ნიმუშის მიწოდებაც.</a:t>
            </a:r>
            <a:endParaRPr lang="en-GB" sz="1600" dirty="0">
              <a:latin typeface=""/>
            </a:endParaRPr>
          </a:p>
          <a:p>
            <a:pPr marL="0" indent="0">
              <a:buNone/>
            </a:pPr>
            <a:endParaRPr lang="en-US" sz="1600" dirty="0">
              <a:latin typeface=""/>
            </a:endParaRPr>
          </a:p>
        </p:txBody>
      </p:sp>
      <p:pic>
        <p:nvPicPr>
          <p:cNvPr id="4" name="Picture 3">
            <a:extLst>
              <a:ext uri="{FF2B5EF4-FFF2-40B4-BE49-F238E27FC236}">
                <a16:creationId xmlns:a16="http://schemas.microsoft.com/office/drawing/2014/main" id="{148FBE3F-B248-3FF3-EA45-91A7F8AC8463}"/>
              </a:ext>
            </a:extLst>
          </p:cNvPr>
          <p:cNvPicPr>
            <a:picLocks noChangeAspect="1"/>
          </p:cNvPicPr>
          <p:nvPr/>
        </p:nvPicPr>
        <p:blipFill>
          <a:blip r:embed="rId2"/>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AC6BAB82-BB22-6B96-5587-814C74876FB9}"/>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B1698EDF-5BED-F82B-1CA1-93B5A5E7BC0B}"/>
              </a:ext>
            </a:extLst>
          </p:cNvPr>
          <p:cNvSpPr>
            <a:spLocks noGrp="1"/>
          </p:cNvSpPr>
          <p:nvPr>
            <p:ph type="sldNum" sz="quarter" idx="12"/>
          </p:nvPr>
        </p:nvSpPr>
        <p:spPr/>
        <p:txBody>
          <a:bodyPr/>
          <a:lstStyle/>
          <a:p>
            <a:fld id="{57122E59-A7DE-5E4A-9224-BA3EE8E0BE84}" type="slidenum">
              <a:rPr lang="en-US" smtClean="0"/>
              <a:t>13</a:t>
            </a:fld>
            <a:endParaRPr lang="en-US"/>
          </a:p>
        </p:txBody>
      </p:sp>
    </p:spTree>
    <p:extLst>
      <p:ext uri="{BB962C8B-B14F-4D97-AF65-F5344CB8AC3E}">
        <p14:creationId xmlns:p14="http://schemas.microsoft.com/office/powerpoint/2010/main" val="63905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3D97-E785-2B46-B4D2-6217B4A36E3A}"/>
              </a:ext>
            </a:extLst>
          </p:cNvPr>
          <p:cNvSpPr>
            <a:spLocks noGrp="1"/>
          </p:cNvSpPr>
          <p:nvPr>
            <p:ph type="title"/>
          </p:nvPr>
        </p:nvSpPr>
        <p:spPr/>
        <p:txBody>
          <a:bodyPr>
            <a:normAutofit/>
          </a:bodyPr>
          <a:lstStyle/>
          <a:p>
            <a:r>
              <a:rPr lang="ka-GE" sz="3500" b="1" dirty="0"/>
              <a:t>საბოლოო პროდუქტი</a:t>
            </a:r>
            <a:endParaRPr lang="en-US" sz="3500" b="1" dirty="0"/>
          </a:p>
        </p:txBody>
      </p:sp>
      <p:sp>
        <p:nvSpPr>
          <p:cNvPr id="3" name="Content Placeholder 2">
            <a:extLst>
              <a:ext uri="{FF2B5EF4-FFF2-40B4-BE49-F238E27FC236}">
                <a16:creationId xmlns:a16="http://schemas.microsoft.com/office/drawing/2014/main" id="{6DD191EA-A6E4-8E25-387A-AC7B9A11F9A9}"/>
              </a:ext>
            </a:extLst>
          </p:cNvPr>
          <p:cNvSpPr>
            <a:spLocks noGrp="1"/>
          </p:cNvSpPr>
          <p:nvPr>
            <p:ph idx="1"/>
          </p:nvPr>
        </p:nvSpPr>
        <p:spPr/>
        <p:txBody>
          <a:bodyPr>
            <a:normAutofit/>
          </a:bodyPr>
          <a:lstStyle/>
          <a:p>
            <a:pPr marL="0" indent="0">
              <a:buNone/>
            </a:pPr>
            <a:r>
              <a:rPr lang="ka-GE" sz="1600" dirty="0"/>
              <a:t>საბოლოო პროდუქტს შესაძლებლობა აქვს სრულად დააკმაყოფილოს როგორც CNC მოწყობილობისთვის განკუთვნილი ფუნქციები ისე ლაზერული გრავირებისთვის, რომლის დემონსტრირებასაც ადგილზე მოვახდენ. გარდა ამისა წარმოდგენილი პროდუქტი არ არის შემოფარგლული მხოლოდ მოცემული ფუნქციებით რაც კიდევ ერთი უმთავრესი თვისებაა CNC დანადგარების, რადგან ლაზერის მოდულის შეცვლით და გარკვეული დეტალების ცვლილებით მარტივად არის შესაძლებელი მოცემული მოდელი გადაკეთდეს სხვა ტიპის მოწყობილობად, როგორიცაა მეტალის საჭრელი ან თუნდაც ხეზე კვეთის აპარატი, ან გახდეს მულტიფუნქციური აპარატი რომელიც რამოდენიმე ოპერაციის შესრულების საშუალებას მოგვცემს.</a:t>
            </a:r>
          </a:p>
          <a:p>
            <a:pPr marL="0" indent="0">
              <a:buNone/>
            </a:pPr>
            <a:endParaRPr lang="ka-GE" sz="1600" dirty="0"/>
          </a:p>
          <a:p>
            <a:pPr marL="0" indent="0">
              <a:buNone/>
            </a:pPr>
            <a:endParaRPr lang="ka-GE" sz="1600" dirty="0"/>
          </a:p>
          <a:p>
            <a:pPr marL="0" indent="0">
              <a:buNone/>
            </a:pPr>
            <a:endParaRPr lang="ka-GE" sz="1600" dirty="0"/>
          </a:p>
          <a:p>
            <a:pPr marL="0" indent="0">
              <a:buNone/>
            </a:pPr>
            <a:endParaRPr lang="ka-GE" sz="1600" dirty="0"/>
          </a:p>
          <a:p>
            <a:pPr marL="0" indent="0">
              <a:buNone/>
            </a:pPr>
            <a:endParaRPr lang="ka-GE" sz="1600" dirty="0"/>
          </a:p>
          <a:p>
            <a:pPr marL="0" indent="0">
              <a:buNone/>
            </a:pPr>
            <a:r>
              <a:rPr lang="ka-GE" sz="1600" dirty="0"/>
              <a:t> </a:t>
            </a:r>
            <a:endParaRPr lang="en-US" sz="1600" dirty="0"/>
          </a:p>
        </p:txBody>
      </p:sp>
      <p:pic>
        <p:nvPicPr>
          <p:cNvPr id="4" name="Picture 3">
            <a:extLst>
              <a:ext uri="{FF2B5EF4-FFF2-40B4-BE49-F238E27FC236}">
                <a16:creationId xmlns:a16="http://schemas.microsoft.com/office/drawing/2014/main" id="{B8E184E8-D2F9-C225-35DA-27767593AC16}"/>
              </a:ext>
            </a:extLst>
          </p:cNvPr>
          <p:cNvPicPr>
            <a:picLocks noChangeAspect="1"/>
          </p:cNvPicPr>
          <p:nvPr/>
        </p:nvPicPr>
        <p:blipFill>
          <a:blip r:embed="rId2"/>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5A16C485-985B-C597-E018-2752BC07E344}"/>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3223D700-0DBA-1AD5-329D-9E2F8F52273C}"/>
              </a:ext>
            </a:extLst>
          </p:cNvPr>
          <p:cNvSpPr>
            <a:spLocks noGrp="1"/>
          </p:cNvSpPr>
          <p:nvPr>
            <p:ph type="sldNum" sz="quarter" idx="12"/>
          </p:nvPr>
        </p:nvSpPr>
        <p:spPr/>
        <p:txBody>
          <a:bodyPr/>
          <a:lstStyle/>
          <a:p>
            <a:fld id="{57122E59-A7DE-5E4A-9224-BA3EE8E0BE84}" type="slidenum">
              <a:rPr lang="en-US" smtClean="0"/>
              <a:t>14</a:t>
            </a:fld>
            <a:endParaRPr lang="en-US"/>
          </a:p>
        </p:txBody>
      </p:sp>
    </p:spTree>
    <p:extLst>
      <p:ext uri="{BB962C8B-B14F-4D97-AF65-F5344CB8AC3E}">
        <p14:creationId xmlns:p14="http://schemas.microsoft.com/office/powerpoint/2010/main" val="1156283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D218-2F01-6D14-805C-EB2C75C71EE9}"/>
              </a:ext>
            </a:extLst>
          </p:cNvPr>
          <p:cNvSpPr>
            <a:spLocks noGrp="1"/>
          </p:cNvSpPr>
          <p:nvPr>
            <p:ph type="title"/>
          </p:nvPr>
        </p:nvSpPr>
        <p:spPr/>
        <p:txBody>
          <a:bodyPr>
            <a:normAutofit/>
          </a:bodyPr>
          <a:lstStyle/>
          <a:p>
            <a:r>
              <a:rPr lang="ka-GE" sz="3500" b="1" dirty="0"/>
              <a:t>დასკვნა</a:t>
            </a:r>
            <a:endParaRPr lang="en-US" sz="3500" b="1" dirty="0"/>
          </a:p>
        </p:txBody>
      </p:sp>
      <p:sp>
        <p:nvSpPr>
          <p:cNvPr id="3" name="Content Placeholder 2">
            <a:extLst>
              <a:ext uri="{FF2B5EF4-FFF2-40B4-BE49-F238E27FC236}">
                <a16:creationId xmlns:a16="http://schemas.microsoft.com/office/drawing/2014/main" id="{D9401788-D11E-5907-34AC-A019D9FDDF75}"/>
              </a:ext>
            </a:extLst>
          </p:cNvPr>
          <p:cNvSpPr>
            <a:spLocks noGrp="1"/>
          </p:cNvSpPr>
          <p:nvPr>
            <p:ph idx="1"/>
          </p:nvPr>
        </p:nvSpPr>
        <p:spPr/>
        <p:txBody>
          <a:bodyPr/>
          <a:lstStyle/>
          <a:p>
            <a:r>
              <a:rPr lang="ka-GE" dirty="0"/>
              <a:t>საბოლოოდ, მას შემდეგ რაც მოვიძიე ინფორმაცია CNC დანადგარების სესახებ, მოვიპოვე საკმარისი კომპონენტები იმისთვის რომ შემძლებოდა დანადგარის სრულფასოვნად აგება და მისი პროგრამული უზრუნველყოფა, მივიღე პროდუქტი, რომელსაც აღნიშნული შეზღუდვების ფარგლებში (და იმის გათვალისწინებით რომ ამ ეტაპზე წარმოდგენილ დანადგარში რამოდენიმე დეტალი ჩანაცვლებულია) თავისუფლად შეუძლია ფუნქციონირება.</a:t>
            </a:r>
            <a:endParaRPr lang="en-US" dirty="0"/>
          </a:p>
        </p:txBody>
      </p:sp>
      <p:pic>
        <p:nvPicPr>
          <p:cNvPr id="4" name="Picture 3">
            <a:extLst>
              <a:ext uri="{FF2B5EF4-FFF2-40B4-BE49-F238E27FC236}">
                <a16:creationId xmlns:a16="http://schemas.microsoft.com/office/drawing/2014/main" id="{5E2B5CC7-C828-D809-DBF6-52DA1678F58B}"/>
              </a:ext>
            </a:extLst>
          </p:cNvPr>
          <p:cNvPicPr>
            <a:picLocks noChangeAspect="1"/>
          </p:cNvPicPr>
          <p:nvPr/>
        </p:nvPicPr>
        <p:blipFill>
          <a:blip r:embed="rId2"/>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39E8D4B5-39C1-1F85-674B-A109CE1E0D6A}"/>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4CB36B8E-8DB2-6736-4ACE-22CFBD940D5D}"/>
              </a:ext>
            </a:extLst>
          </p:cNvPr>
          <p:cNvSpPr>
            <a:spLocks noGrp="1"/>
          </p:cNvSpPr>
          <p:nvPr>
            <p:ph type="sldNum" sz="quarter" idx="12"/>
          </p:nvPr>
        </p:nvSpPr>
        <p:spPr/>
        <p:txBody>
          <a:bodyPr/>
          <a:lstStyle/>
          <a:p>
            <a:fld id="{57122E59-A7DE-5E4A-9224-BA3EE8E0BE84}" type="slidenum">
              <a:rPr lang="en-US" smtClean="0"/>
              <a:t>15</a:t>
            </a:fld>
            <a:endParaRPr lang="en-US"/>
          </a:p>
        </p:txBody>
      </p:sp>
    </p:spTree>
    <p:extLst>
      <p:ext uri="{BB962C8B-B14F-4D97-AF65-F5344CB8AC3E}">
        <p14:creationId xmlns:p14="http://schemas.microsoft.com/office/powerpoint/2010/main" val="179616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6CB9-6A5C-8665-1A43-8F866CC702E0}"/>
              </a:ext>
            </a:extLst>
          </p:cNvPr>
          <p:cNvSpPr>
            <a:spLocks noGrp="1"/>
          </p:cNvSpPr>
          <p:nvPr>
            <p:ph type="title"/>
          </p:nvPr>
        </p:nvSpPr>
        <p:spPr/>
        <p:txBody>
          <a:bodyPr>
            <a:normAutofit/>
          </a:bodyPr>
          <a:lstStyle/>
          <a:p>
            <a:r>
              <a:rPr lang="ka-GE" sz="3500" b="1" dirty="0"/>
              <a:t>დანართი</a:t>
            </a:r>
            <a:endParaRPr lang="en-US" sz="3500" b="1" dirty="0"/>
          </a:p>
        </p:txBody>
      </p:sp>
      <p:sp>
        <p:nvSpPr>
          <p:cNvPr id="3" name="Content Placeholder 2">
            <a:extLst>
              <a:ext uri="{FF2B5EF4-FFF2-40B4-BE49-F238E27FC236}">
                <a16:creationId xmlns:a16="http://schemas.microsoft.com/office/drawing/2014/main" id="{D231BECC-74D8-9523-2918-D486AB98AF7C}"/>
              </a:ext>
            </a:extLst>
          </p:cNvPr>
          <p:cNvSpPr>
            <a:spLocks noGrp="1"/>
          </p:cNvSpPr>
          <p:nvPr>
            <p:ph idx="1"/>
          </p:nvPr>
        </p:nvSpPr>
        <p:spPr/>
        <p:txBody>
          <a:bodyPr/>
          <a:lstStyle/>
          <a:p>
            <a:r>
              <a:rPr lang="en-US" dirty="0"/>
              <a:t>Grbl firmware </a:t>
            </a:r>
            <a:r>
              <a:rPr lang="ka-GE" dirty="0"/>
              <a:t>-ის ფაილი ინსტალაციის ინსტრუქციით</a:t>
            </a:r>
            <a:r>
              <a:rPr lang="en-US" dirty="0"/>
              <a:t>  </a:t>
            </a:r>
            <a:r>
              <a:rPr lang="en-US" dirty="0">
                <a:hlinkClick r:id="rId2"/>
              </a:rPr>
              <a:t>https://drive.google.com/file/d/1en-PFgeNgHzwbf9qkegKCPaVl7r776VK/view?usp=sharing</a:t>
            </a:r>
            <a:endParaRPr lang="en-US" dirty="0"/>
          </a:p>
          <a:p>
            <a:r>
              <a:rPr lang="ka-GE" dirty="0"/>
              <a:t>ლიტერატურა უსაფრთხოებასა და სტანდარტებზე-</a:t>
            </a:r>
            <a:r>
              <a:rPr lang="en-GB" dirty="0">
                <a:hlinkClick r:id="rId3"/>
              </a:rPr>
              <a:t>https://drive.google.com/file/d/19MT19y5_ffBeGnBmvBvm-W_hgjvM9cmU/view?usp=sharing</a:t>
            </a:r>
            <a:endParaRPr lang="en-US" dirty="0"/>
          </a:p>
        </p:txBody>
      </p:sp>
      <p:pic>
        <p:nvPicPr>
          <p:cNvPr id="4" name="Picture 3">
            <a:extLst>
              <a:ext uri="{FF2B5EF4-FFF2-40B4-BE49-F238E27FC236}">
                <a16:creationId xmlns:a16="http://schemas.microsoft.com/office/drawing/2014/main" id="{FE842FA5-EF83-6FF6-DF34-493C0C12153B}"/>
              </a:ext>
            </a:extLst>
          </p:cNvPr>
          <p:cNvPicPr>
            <a:picLocks noChangeAspect="1"/>
          </p:cNvPicPr>
          <p:nvPr/>
        </p:nvPicPr>
        <p:blipFill>
          <a:blip r:embed="rId4"/>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436F5FE3-06E5-5E19-F38E-B5A74CE77F39}"/>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7AF872E0-B31C-EBA1-8E15-D5BE50EC146D}"/>
              </a:ext>
            </a:extLst>
          </p:cNvPr>
          <p:cNvSpPr>
            <a:spLocks noGrp="1"/>
          </p:cNvSpPr>
          <p:nvPr>
            <p:ph type="sldNum" sz="quarter" idx="12"/>
          </p:nvPr>
        </p:nvSpPr>
        <p:spPr/>
        <p:txBody>
          <a:bodyPr/>
          <a:lstStyle/>
          <a:p>
            <a:fld id="{57122E59-A7DE-5E4A-9224-BA3EE8E0BE84}" type="slidenum">
              <a:rPr lang="en-US" smtClean="0"/>
              <a:t>16</a:t>
            </a:fld>
            <a:endParaRPr lang="en-US"/>
          </a:p>
        </p:txBody>
      </p:sp>
    </p:spTree>
    <p:extLst>
      <p:ext uri="{BB962C8B-B14F-4D97-AF65-F5344CB8AC3E}">
        <p14:creationId xmlns:p14="http://schemas.microsoft.com/office/powerpoint/2010/main" val="289815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0B15-1C14-88DD-D0CC-43CB3F509B4C}"/>
              </a:ext>
            </a:extLst>
          </p:cNvPr>
          <p:cNvSpPr>
            <a:spLocks noGrp="1"/>
          </p:cNvSpPr>
          <p:nvPr>
            <p:ph type="title"/>
          </p:nvPr>
        </p:nvSpPr>
        <p:spPr/>
        <p:txBody>
          <a:bodyPr>
            <a:normAutofit/>
          </a:bodyPr>
          <a:lstStyle/>
          <a:p>
            <a:r>
              <a:rPr lang="ka-GE" sz="3500" b="1" dirty="0"/>
              <a:t>წყაროები</a:t>
            </a:r>
            <a:endParaRPr lang="en-US" sz="3500" b="1" dirty="0"/>
          </a:p>
        </p:txBody>
      </p:sp>
      <p:sp>
        <p:nvSpPr>
          <p:cNvPr id="3" name="Content Placeholder 2">
            <a:extLst>
              <a:ext uri="{FF2B5EF4-FFF2-40B4-BE49-F238E27FC236}">
                <a16:creationId xmlns:a16="http://schemas.microsoft.com/office/drawing/2014/main" id="{9D454ADA-F8DF-ECFC-17EF-8D034A632E70}"/>
              </a:ext>
            </a:extLst>
          </p:cNvPr>
          <p:cNvSpPr>
            <a:spLocks noGrp="1"/>
          </p:cNvSpPr>
          <p:nvPr>
            <p:ph idx="1"/>
          </p:nvPr>
        </p:nvSpPr>
        <p:spPr/>
        <p:txBody>
          <a:bodyPr/>
          <a:lstStyle/>
          <a:p>
            <a:r>
              <a:rPr lang="en-US" dirty="0">
                <a:hlinkClick r:id="rId2"/>
              </a:rPr>
              <a:t>https://howtomechatronics.com/tutorials/how-to-setup-grbl-control-cnc-machine-with-arduino/</a:t>
            </a:r>
            <a:endParaRPr lang="ka-GE" dirty="0"/>
          </a:p>
          <a:p>
            <a:r>
              <a:rPr lang="en-US" dirty="0">
                <a:hlinkClick r:id="rId3"/>
              </a:rPr>
              <a:t>https://www.keyence.com/ss/products/marking/laser-marking-central/basics/safety.jsp</a:t>
            </a:r>
            <a:endParaRPr lang="ka-GE" dirty="0"/>
          </a:p>
          <a:p>
            <a:r>
              <a:rPr lang="en-US" dirty="0">
                <a:hlinkClick r:id="rId4"/>
              </a:rPr>
              <a:t>https://www.youtube.com/watch?v=td4DWtMY7SQ&amp;t=723s</a:t>
            </a:r>
            <a:endParaRPr lang="en-US" dirty="0"/>
          </a:p>
        </p:txBody>
      </p:sp>
      <p:pic>
        <p:nvPicPr>
          <p:cNvPr id="4" name="Picture 3">
            <a:extLst>
              <a:ext uri="{FF2B5EF4-FFF2-40B4-BE49-F238E27FC236}">
                <a16:creationId xmlns:a16="http://schemas.microsoft.com/office/drawing/2014/main" id="{D968FD9B-437E-403D-9788-CA0C4D097E86}"/>
              </a:ext>
            </a:extLst>
          </p:cNvPr>
          <p:cNvPicPr>
            <a:picLocks noChangeAspect="1"/>
          </p:cNvPicPr>
          <p:nvPr/>
        </p:nvPicPr>
        <p:blipFill>
          <a:blip r:embed="rId5"/>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D8DDCFCB-094A-B776-F083-A6D01B791A27}"/>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3B1BFEAC-9BBC-7942-D009-A9D3665F04AF}"/>
              </a:ext>
            </a:extLst>
          </p:cNvPr>
          <p:cNvSpPr>
            <a:spLocks noGrp="1"/>
          </p:cNvSpPr>
          <p:nvPr>
            <p:ph type="sldNum" sz="quarter" idx="12"/>
          </p:nvPr>
        </p:nvSpPr>
        <p:spPr/>
        <p:txBody>
          <a:bodyPr/>
          <a:lstStyle/>
          <a:p>
            <a:fld id="{57122E59-A7DE-5E4A-9224-BA3EE8E0BE84}" type="slidenum">
              <a:rPr lang="en-US" smtClean="0"/>
              <a:t>17</a:t>
            </a:fld>
            <a:endParaRPr lang="en-US"/>
          </a:p>
        </p:txBody>
      </p:sp>
    </p:spTree>
    <p:extLst>
      <p:ext uri="{BB962C8B-B14F-4D97-AF65-F5344CB8AC3E}">
        <p14:creationId xmlns:p14="http://schemas.microsoft.com/office/powerpoint/2010/main" val="3756656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29C1-DD4B-ACE0-8166-B5EBD481C12F}"/>
              </a:ext>
            </a:extLst>
          </p:cNvPr>
          <p:cNvSpPr>
            <a:spLocks noGrp="1"/>
          </p:cNvSpPr>
          <p:nvPr>
            <p:ph type="title"/>
          </p:nvPr>
        </p:nvSpPr>
        <p:spPr>
          <a:xfrm>
            <a:off x="2182943" y="2766218"/>
            <a:ext cx="7826114" cy="1325563"/>
          </a:xfrm>
        </p:spPr>
        <p:txBody>
          <a:bodyPr/>
          <a:lstStyle/>
          <a:p>
            <a:r>
              <a:rPr lang="ka-GE" dirty="0"/>
              <a:t>	</a:t>
            </a:r>
            <a:r>
              <a:rPr lang="ka-GE" sz="3500" dirty="0"/>
              <a:t>გმადლობთ ყურადღებისთვის</a:t>
            </a:r>
            <a:endParaRPr lang="en-US" sz="3500" dirty="0"/>
          </a:p>
        </p:txBody>
      </p:sp>
      <p:pic>
        <p:nvPicPr>
          <p:cNvPr id="3" name="Picture 2">
            <a:extLst>
              <a:ext uri="{FF2B5EF4-FFF2-40B4-BE49-F238E27FC236}">
                <a16:creationId xmlns:a16="http://schemas.microsoft.com/office/drawing/2014/main" id="{B5014AD4-3949-61EF-E6B6-DCAC96D2C3D2}"/>
              </a:ext>
            </a:extLst>
          </p:cNvPr>
          <p:cNvPicPr>
            <a:picLocks noChangeAspect="1"/>
          </p:cNvPicPr>
          <p:nvPr/>
        </p:nvPicPr>
        <p:blipFill>
          <a:blip r:embed="rId2"/>
          <a:stretch>
            <a:fillRect/>
          </a:stretch>
        </p:blipFill>
        <p:spPr>
          <a:xfrm>
            <a:off x="10993617" y="102752"/>
            <a:ext cx="1072215" cy="1066630"/>
          </a:xfrm>
          <a:prstGeom prst="rect">
            <a:avLst/>
          </a:prstGeom>
        </p:spPr>
      </p:pic>
      <p:sp>
        <p:nvSpPr>
          <p:cNvPr id="4" name="Footer Placeholder 3">
            <a:extLst>
              <a:ext uri="{FF2B5EF4-FFF2-40B4-BE49-F238E27FC236}">
                <a16:creationId xmlns:a16="http://schemas.microsoft.com/office/drawing/2014/main" id="{FFA1E881-AA71-4EA0-90FD-97CB1492F09D}"/>
              </a:ext>
            </a:extLst>
          </p:cNvPr>
          <p:cNvSpPr>
            <a:spLocks noGrp="1"/>
          </p:cNvSpPr>
          <p:nvPr>
            <p:ph type="ftr" sz="quarter" idx="11"/>
          </p:nvPr>
        </p:nvSpPr>
        <p:spPr/>
        <p:txBody>
          <a:bodyPr/>
          <a:lstStyle/>
          <a:p>
            <a:r>
              <a:rPr lang="ka-GE"/>
              <a:t>დიმიტრი ნაკაშიძე</a:t>
            </a:r>
            <a:endParaRPr lang="en-US"/>
          </a:p>
        </p:txBody>
      </p:sp>
      <p:sp>
        <p:nvSpPr>
          <p:cNvPr id="5" name="Slide Number Placeholder 4">
            <a:extLst>
              <a:ext uri="{FF2B5EF4-FFF2-40B4-BE49-F238E27FC236}">
                <a16:creationId xmlns:a16="http://schemas.microsoft.com/office/drawing/2014/main" id="{454E132F-1F0B-7391-7AE2-AE11701D2FBB}"/>
              </a:ext>
            </a:extLst>
          </p:cNvPr>
          <p:cNvSpPr>
            <a:spLocks noGrp="1"/>
          </p:cNvSpPr>
          <p:nvPr>
            <p:ph type="sldNum" sz="quarter" idx="12"/>
          </p:nvPr>
        </p:nvSpPr>
        <p:spPr/>
        <p:txBody>
          <a:bodyPr/>
          <a:lstStyle/>
          <a:p>
            <a:fld id="{57122E59-A7DE-5E4A-9224-BA3EE8E0BE84}" type="slidenum">
              <a:rPr lang="en-US" smtClean="0"/>
              <a:t>18</a:t>
            </a:fld>
            <a:endParaRPr lang="en-US"/>
          </a:p>
        </p:txBody>
      </p:sp>
    </p:spTree>
    <p:extLst>
      <p:ext uri="{BB962C8B-B14F-4D97-AF65-F5344CB8AC3E}">
        <p14:creationId xmlns:p14="http://schemas.microsoft.com/office/powerpoint/2010/main" val="384777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77F03-A485-2373-760A-A13709196816}"/>
              </a:ext>
            </a:extLst>
          </p:cNvPr>
          <p:cNvSpPr>
            <a:spLocks noGrp="1"/>
          </p:cNvSpPr>
          <p:nvPr>
            <p:ph type="title"/>
          </p:nvPr>
        </p:nvSpPr>
        <p:spPr/>
        <p:txBody>
          <a:bodyPr>
            <a:normAutofit/>
          </a:bodyPr>
          <a:lstStyle/>
          <a:p>
            <a:r>
              <a:rPr lang="ka-GE" sz="3500" b="1" dirty="0"/>
              <a:t>შინაარსი</a:t>
            </a:r>
            <a:endParaRPr lang="en-US" sz="3500" b="1" dirty="0"/>
          </a:p>
        </p:txBody>
      </p:sp>
      <p:sp>
        <p:nvSpPr>
          <p:cNvPr id="3" name="Content Placeholder 2">
            <a:extLst>
              <a:ext uri="{FF2B5EF4-FFF2-40B4-BE49-F238E27FC236}">
                <a16:creationId xmlns:a16="http://schemas.microsoft.com/office/drawing/2014/main" id="{AE3878D1-0C4B-95AA-66B2-D274A42D3292}"/>
              </a:ext>
            </a:extLst>
          </p:cNvPr>
          <p:cNvSpPr>
            <a:spLocks noGrp="1"/>
          </p:cNvSpPr>
          <p:nvPr>
            <p:ph idx="1"/>
          </p:nvPr>
        </p:nvSpPr>
        <p:spPr/>
        <p:txBody>
          <a:bodyPr/>
          <a:lstStyle/>
          <a:p>
            <a:r>
              <a:rPr lang="ka-GE" sz="2700" dirty="0"/>
              <a:t>შესავალი</a:t>
            </a:r>
          </a:p>
          <a:p>
            <a:r>
              <a:rPr lang="ka-GE" sz="2700" dirty="0"/>
              <a:t>უსაფრთხოება და სტანდარტები</a:t>
            </a:r>
          </a:p>
          <a:p>
            <a:r>
              <a:rPr lang="ka-GE" sz="2700" dirty="0"/>
              <a:t>შეზღუდვები</a:t>
            </a:r>
          </a:p>
          <a:p>
            <a:r>
              <a:rPr lang="ka-GE" sz="2700" dirty="0"/>
              <a:t>სამუშაო ეტაპები და მათი გადაჭრის გზები</a:t>
            </a:r>
          </a:p>
          <a:p>
            <a:r>
              <a:rPr lang="ka-GE" sz="2700" dirty="0"/>
              <a:t>საბოლოო პროდუქტი</a:t>
            </a:r>
          </a:p>
          <a:p>
            <a:r>
              <a:rPr lang="ka-GE" sz="2700" dirty="0"/>
              <a:t>დასკვნა</a:t>
            </a:r>
          </a:p>
          <a:p>
            <a:pPr marL="0" indent="0">
              <a:buNone/>
            </a:pPr>
            <a:endParaRPr lang="en-US" dirty="0"/>
          </a:p>
        </p:txBody>
      </p:sp>
      <p:pic>
        <p:nvPicPr>
          <p:cNvPr id="4" name="Picture 3">
            <a:extLst>
              <a:ext uri="{FF2B5EF4-FFF2-40B4-BE49-F238E27FC236}">
                <a16:creationId xmlns:a16="http://schemas.microsoft.com/office/drawing/2014/main" id="{DA0E52A8-07A8-5B47-B009-567638197167}"/>
              </a:ext>
            </a:extLst>
          </p:cNvPr>
          <p:cNvPicPr>
            <a:picLocks noChangeAspect="1"/>
          </p:cNvPicPr>
          <p:nvPr/>
        </p:nvPicPr>
        <p:blipFill>
          <a:blip r:embed="rId3"/>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0F40A329-894E-DDCD-18CF-2000C580191F}"/>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5D235EF0-81AD-E6C7-0593-F613669ED26D}"/>
              </a:ext>
            </a:extLst>
          </p:cNvPr>
          <p:cNvSpPr>
            <a:spLocks noGrp="1"/>
          </p:cNvSpPr>
          <p:nvPr>
            <p:ph type="sldNum" sz="quarter" idx="12"/>
          </p:nvPr>
        </p:nvSpPr>
        <p:spPr/>
        <p:txBody>
          <a:bodyPr/>
          <a:lstStyle/>
          <a:p>
            <a:fld id="{57122E59-A7DE-5E4A-9224-BA3EE8E0BE84}" type="slidenum">
              <a:rPr lang="en-US" smtClean="0"/>
              <a:t>2</a:t>
            </a:fld>
            <a:endParaRPr lang="en-US"/>
          </a:p>
        </p:txBody>
      </p:sp>
    </p:spTree>
    <p:extLst>
      <p:ext uri="{BB962C8B-B14F-4D97-AF65-F5344CB8AC3E}">
        <p14:creationId xmlns:p14="http://schemas.microsoft.com/office/powerpoint/2010/main" val="280301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7A2AF-6385-06BC-AFC0-B316F215B90B}"/>
              </a:ext>
            </a:extLst>
          </p:cNvPr>
          <p:cNvSpPr>
            <a:spLocks noGrp="1"/>
          </p:cNvSpPr>
          <p:nvPr>
            <p:ph type="title"/>
          </p:nvPr>
        </p:nvSpPr>
        <p:spPr/>
        <p:txBody>
          <a:bodyPr>
            <a:normAutofit/>
          </a:bodyPr>
          <a:lstStyle/>
          <a:p>
            <a:r>
              <a:rPr lang="ka-GE" sz="3500" b="1" dirty="0"/>
              <a:t>შესავალი</a:t>
            </a:r>
            <a:endParaRPr lang="en-US" sz="3500" b="1" dirty="0"/>
          </a:p>
        </p:txBody>
      </p:sp>
      <p:pic>
        <p:nvPicPr>
          <p:cNvPr id="6" name="Content Placeholder 5">
            <a:extLst>
              <a:ext uri="{FF2B5EF4-FFF2-40B4-BE49-F238E27FC236}">
                <a16:creationId xmlns:a16="http://schemas.microsoft.com/office/drawing/2014/main" id="{BB404848-166D-C65F-B667-8B9B325A67BA}"/>
              </a:ext>
            </a:extLst>
          </p:cNvPr>
          <p:cNvPicPr>
            <a:picLocks noGrp="1" noChangeAspect="1"/>
          </p:cNvPicPr>
          <p:nvPr>
            <p:ph sz="half" idx="1"/>
          </p:nvPr>
        </p:nvPicPr>
        <p:blipFill>
          <a:blip r:embed="rId2"/>
          <a:stretch>
            <a:fillRect/>
          </a:stretch>
        </p:blipFill>
        <p:spPr>
          <a:xfrm>
            <a:off x="240466" y="2087892"/>
            <a:ext cx="2803127" cy="2102345"/>
          </a:xfrm>
        </p:spPr>
      </p:pic>
      <p:pic>
        <p:nvPicPr>
          <p:cNvPr id="12" name="Content Placeholder 11">
            <a:extLst>
              <a:ext uri="{FF2B5EF4-FFF2-40B4-BE49-F238E27FC236}">
                <a16:creationId xmlns:a16="http://schemas.microsoft.com/office/drawing/2014/main" id="{1658DF1A-D29B-32AF-07C3-2BCD10A74647}"/>
              </a:ext>
            </a:extLst>
          </p:cNvPr>
          <p:cNvPicPr>
            <a:picLocks noGrp="1" noChangeAspect="1"/>
          </p:cNvPicPr>
          <p:nvPr>
            <p:ph sz="half" idx="2"/>
          </p:nvPr>
        </p:nvPicPr>
        <p:blipFill>
          <a:blip r:embed="rId3"/>
          <a:stretch>
            <a:fillRect/>
          </a:stretch>
        </p:blipFill>
        <p:spPr>
          <a:xfrm>
            <a:off x="3361162" y="2096981"/>
            <a:ext cx="4204690" cy="2102345"/>
          </a:xfrm>
        </p:spPr>
      </p:pic>
      <p:pic>
        <p:nvPicPr>
          <p:cNvPr id="14" name="Picture 13">
            <a:extLst>
              <a:ext uri="{FF2B5EF4-FFF2-40B4-BE49-F238E27FC236}">
                <a16:creationId xmlns:a16="http://schemas.microsoft.com/office/drawing/2014/main" id="{5ACDF2B7-FEE7-1C75-5D74-BD04D612796B}"/>
              </a:ext>
            </a:extLst>
          </p:cNvPr>
          <p:cNvPicPr>
            <a:picLocks noChangeAspect="1"/>
          </p:cNvPicPr>
          <p:nvPr/>
        </p:nvPicPr>
        <p:blipFill>
          <a:blip r:embed="rId4"/>
          <a:stretch>
            <a:fillRect/>
          </a:stretch>
        </p:blipFill>
        <p:spPr>
          <a:xfrm>
            <a:off x="10185872" y="2320526"/>
            <a:ext cx="1861369" cy="1861369"/>
          </a:xfrm>
          <a:prstGeom prst="rect">
            <a:avLst/>
          </a:prstGeom>
        </p:spPr>
      </p:pic>
      <p:pic>
        <p:nvPicPr>
          <p:cNvPr id="18" name="Picture 17">
            <a:extLst>
              <a:ext uri="{FF2B5EF4-FFF2-40B4-BE49-F238E27FC236}">
                <a16:creationId xmlns:a16="http://schemas.microsoft.com/office/drawing/2014/main" id="{FDA78657-70AB-FE3B-F58E-98D40B3883F6}"/>
              </a:ext>
            </a:extLst>
          </p:cNvPr>
          <p:cNvPicPr>
            <a:picLocks noChangeAspect="1"/>
          </p:cNvPicPr>
          <p:nvPr/>
        </p:nvPicPr>
        <p:blipFill>
          <a:blip r:embed="rId5"/>
          <a:stretch>
            <a:fillRect/>
          </a:stretch>
        </p:blipFill>
        <p:spPr>
          <a:xfrm>
            <a:off x="7782989" y="2092742"/>
            <a:ext cx="2185746" cy="2185746"/>
          </a:xfrm>
          <a:prstGeom prst="rect">
            <a:avLst/>
          </a:prstGeom>
        </p:spPr>
      </p:pic>
      <p:sp>
        <p:nvSpPr>
          <p:cNvPr id="19" name="TextBox 18">
            <a:extLst>
              <a:ext uri="{FF2B5EF4-FFF2-40B4-BE49-F238E27FC236}">
                <a16:creationId xmlns:a16="http://schemas.microsoft.com/office/drawing/2014/main" id="{475AD1BA-BD14-F98A-B0B3-406D80680C2D}"/>
              </a:ext>
            </a:extLst>
          </p:cNvPr>
          <p:cNvSpPr txBox="1"/>
          <p:nvPr/>
        </p:nvSpPr>
        <p:spPr>
          <a:xfrm>
            <a:off x="838200" y="1451429"/>
            <a:ext cx="9713686" cy="338554"/>
          </a:xfrm>
          <a:prstGeom prst="rect">
            <a:avLst/>
          </a:prstGeom>
          <a:noFill/>
        </p:spPr>
        <p:txBody>
          <a:bodyPr wrap="square" rtlCol="0">
            <a:spAutoFit/>
          </a:bodyPr>
          <a:lstStyle/>
          <a:p>
            <a:r>
              <a:rPr lang="en-GB" sz="1600" dirty="0"/>
              <a:t>CNC</a:t>
            </a:r>
            <a:r>
              <a:rPr lang="ka-GE" sz="1600" dirty="0"/>
              <a:t> დანადგარები ფართოდ გამოიყენება ინდუსტრიულ წარმოებაში</a:t>
            </a:r>
            <a:endParaRPr lang="en-US" sz="1600" dirty="0"/>
          </a:p>
        </p:txBody>
      </p:sp>
      <p:graphicFrame>
        <p:nvGraphicFramePr>
          <p:cNvPr id="20" name="Table 20">
            <a:extLst>
              <a:ext uri="{FF2B5EF4-FFF2-40B4-BE49-F238E27FC236}">
                <a16:creationId xmlns:a16="http://schemas.microsoft.com/office/drawing/2014/main" id="{97086E67-5EA2-DD1C-8B5F-5E6EF43423B5}"/>
              </a:ext>
            </a:extLst>
          </p:cNvPr>
          <p:cNvGraphicFramePr>
            <a:graphicFrameLocks noGrp="1"/>
          </p:cNvGraphicFramePr>
          <p:nvPr>
            <p:extLst>
              <p:ext uri="{D42A27DB-BD31-4B8C-83A1-F6EECF244321}">
                <p14:modId xmlns:p14="http://schemas.microsoft.com/office/powerpoint/2010/main" val="2719287660"/>
              </p:ext>
            </p:extLst>
          </p:nvPr>
        </p:nvGraphicFramePr>
        <p:xfrm>
          <a:off x="240466" y="4316031"/>
          <a:ext cx="2803127" cy="396240"/>
        </p:xfrm>
        <a:graphic>
          <a:graphicData uri="http://schemas.openxmlformats.org/drawingml/2006/table">
            <a:tbl>
              <a:tblPr firstRow="1" bandRow="1">
                <a:tableStyleId>{2D5ABB26-0587-4C30-8999-92F81FD0307C}</a:tableStyleId>
              </a:tblPr>
              <a:tblGrid>
                <a:gridCol w="2803127">
                  <a:extLst>
                    <a:ext uri="{9D8B030D-6E8A-4147-A177-3AD203B41FA5}">
                      <a16:colId xmlns:a16="http://schemas.microsoft.com/office/drawing/2014/main" val="991428374"/>
                    </a:ext>
                  </a:extLst>
                </a:gridCol>
              </a:tblGrid>
              <a:tr h="0">
                <a:tc>
                  <a:txBody>
                    <a:bodyPr/>
                    <a:lstStyle/>
                    <a:p>
                      <a:r>
                        <a:rPr lang="ka-GE" sz="1000" dirty="0"/>
                        <a:t>წყარო:</a:t>
                      </a:r>
                      <a:r>
                        <a:rPr lang="en-GB" sz="1000" dirty="0">
                          <a:hlinkClick r:id="rId6"/>
                        </a:rPr>
                        <a:t>https://www.stilesmachinery.com/weinmann/wallteq</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263705"/>
                  </a:ext>
                </a:extLst>
              </a:tr>
            </a:tbl>
          </a:graphicData>
        </a:graphic>
      </p:graphicFrame>
      <p:graphicFrame>
        <p:nvGraphicFramePr>
          <p:cNvPr id="23" name="Table 20">
            <a:extLst>
              <a:ext uri="{FF2B5EF4-FFF2-40B4-BE49-F238E27FC236}">
                <a16:creationId xmlns:a16="http://schemas.microsoft.com/office/drawing/2014/main" id="{B136A6DA-FE1F-9747-E338-CF63E8CFE078}"/>
              </a:ext>
            </a:extLst>
          </p:cNvPr>
          <p:cNvGraphicFramePr>
            <a:graphicFrameLocks noGrp="1"/>
          </p:cNvGraphicFramePr>
          <p:nvPr>
            <p:extLst>
              <p:ext uri="{D42A27DB-BD31-4B8C-83A1-F6EECF244321}">
                <p14:modId xmlns:p14="http://schemas.microsoft.com/office/powerpoint/2010/main" val="488172741"/>
              </p:ext>
            </p:extLst>
          </p:nvPr>
        </p:nvGraphicFramePr>
        <p:xfrm>
          <a:off x="3361163" y="4377783"/>
          <a:ext cx="4204690" cy="370840"/>
        </p:xfrm>
        <a:graphic>
          <a:graphicData uri="http://schemas.openxmlformats.org/drawingml/2006/table">
            <a:tbl>
              <a:tblPr firstRow="1" bandRow="1">
                <a:tableStyleId>{2D5ABB26-0587-4C30-8999-92F81FD0307C}</a:tableStyleId>
              </a:tblPr>
              <a:tblGrid>
                <a:gridCol w="4204690">
                  <a:extLst>
                    <a:ext uri="{9D8B030D-6E8A-4147-A177-3AD203B41FA5}">
                      <a16:colId xmlns:a16="http://schemas.microsoft.com/office/drawing/2014/main" val="991428374"/>
                    </a:ext>
                  </a:extLst>
                </a:gridCol>
              </a:tblGrid>
              <a:tr h="370840">
                <a:tc>
                  <a:txBody>
                    <a:bodyPr/>
                    <a:lstStyle/>
                    <a:p>
                      <a:r>
                        <a:rPr lang="ka-GE" sz="1000" dirty="0"/>
                        <a:t>წყარო:</a:t>
                      </a:r>
                      <a:r>
                        <a:rPr lang="en-GB" sz="1000" dirty="0">
                          <a:hlinkClick r:id="rId7"/>
                        </a:rPr>
                        <a:t>https://www.stilesmachinery.com/weinmann</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263705"/>
                  </a:ext>
                </a:extLst>
              </a:tr>
            </a:tbl>
          </a:graphicData>
        </a:graphic>
      </p:graphicFrame>
      <p:graphicFrame>
        <p:nvGraphicFramePr>
          <p:cNvPr id="24" name="Table 20">
            <a:extLst>
              <a:ext uri="{FF2B5EF4-FFF2-40B4-BE49-F238E27FC236}">
                <a16:creationId xmlns:a16="http://schemas.microsoft.com/office/drawing/2014/main" id="{F5E823C8-F06C-DB43-14DF-26E1C2444FD3}"/>
              </a:ext>
            </a:extLst>
          </p:cNvPr>
          <p:cNvGraphicFramePr>
            <a:graphicFrameLocks noGrp="1"/>
          </p:cNvGraphicFramePr>
          <p:nvPr>
            <p:extLst>
              <p:ext uri="{D42A27DB-BD31-4B8C-83A1-F6EECF244321}">
                <p14:modId xmlns:p14="http://schemas.microsoft.com/office/powerpoint/2010/main" val="58344049"/>
              </p:ext>
            </p:extLst>
          </p:nvPr>
        </p:nvGraphicFramePr>
        <p:xfrm>
          <a:off x="7782989" y="4396661"/>
          <a:ext cx="2185746" cy="396240"/>
        </p:xfrm>
        <a:graphic>
          <a:graphicData uri="http://schemas.openxmlformats.org/drawingml/2006/table">
            <a:tbl>
              <a:tblPr firstRow="1" bandRow="1">
                <a:tableStyleId>{2D5ABB26-0587-4C30-8999-92F81FD0307C}</a:tableStyleId>
              </a:tblPr>
              <a:tblGrid>
                <a:gridCol w="2185746">
                  <a:extLst>
                    <a:ext uri="{9D8B030D-6E8A-4147-A177-3AD203B41FA5}">
                      <a16:colId xmlns:a16="http://schemas.microsoft.com/office/drawing/2014/main" val="991428374"/>
                    </a:ext>
                  </a:extLst>
                </a:gridCol>
              </a:tblGrid>
              <a:tr h="269295">
                <a:tc>
                  <a:txBody>
                    <a:bodyPr/>
                    <a:lstStyle/>
                    <a:p>
                      <a:r>
                        <a:rPr lang="ka-GE" sz="1000" dirty="0"/>
                        <a:t>წყარო:</a:t>
                      </a:r>
                      <a:r>
                        <a:rPr lang="en-GB" sz="1000" dirty="0">
                          <a:hlinkClick r:id="rId8"/>
                        </a:rPr>
                        <a:t>https://www.uti.edu/blog/cnc/6-cnc-machines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263705"/>
                  </a:ext>
                </a:extLst>
              </a:tr>
            </a:tbl>
          </a:graphicData>
        </a:graphic>
      </p:graphicFrame>
      <p:graphicFrame>
        <p:nvGraphicFramePr>
          <p:cNvPr id="25" name="Table 20">
            <a:extLst>
              <a:ext uri="{FF2B5EF4-FFF2-40B4-BE49-F238E27FC236}">
                <a16:creationId xmlns:a16="http://schemas.microsoft.com/office/drawing/2014/main" id="{E952DA10-AD07-AB8B-12EC-E8614BC2E641}"/>
              </a:ext>
            </a:extLst>
          </p:cNvPr>
          <p:cNvGraphicFramePr>
            <a:graphicFrameLocks noGrp="1"/>
          </p:cNvGraphicFramePr>
          <p:nvPr>
            <p:extLst>
              <p:ext uri="{D42A27DB-BD31-4B8C-83A1-F6EECF244321}">
                <p14:modId xmlns:p14="http://schemas.microsoft.com/office/powerpoint/2010/main" val="2087565629"/>
              </p:ext>
            </p:extLst>
          </p:nvPr>
        </p:nvGraphicFramePr>
        <p:xfrm>
          <a:off x="10116841" y="4365189"/>
          <a:ext cx="1930400" cy="396240"/>
        </p:xfrm>
        <a:graphic>
          <a:graphicData uri="http://schemas.openxmlformats.org/drawingml/2006/table">
            <a:tbl>
              <a:tblPr firstRow="1" bandRow="1">
                <a:tableStyleId>{2D5ABB26-0587-4C30-8999-92F81FD0307C}</a:tableStyleId>
              </a:tblPr>
              <a:tblGrid>
                <a:gridCol w="1930400">
                  <a:extLst>
                    <a:ext uri="{9D8B030D-6E8A-4147-A177-3AD203B41FA5}">
                      <a16:colId xmlns:a16="http://schemas.microsoft.com/office/drawing/2014/main" val="991428374"/>
                    </a:ext>
                  </a:extLst>
                </a:gridCol>
              </a:tblGrid>
              <a:tr h="370840">
                <a:tc>
                  <a:txBody>
                    <a:bodyPr/>
                    <a:lstStyle/>
                    <a:p>
                      <a:r>
                        <a:rPr lang="ka-GE" sz="1000" dirty="0"/>
                        <a:t>წყარო:</a:t>
                      </a:r>
                      <a:r>
                        <a:rPr lang="en-GB" sz="1000" dirty="0">
                          <a:hlinkClick r:id="rId8"/>
                        </a:rPr>
                        <a:t>https://www.uti.edu/blog/cnc/6-cnc-machines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263705"/>
                  </a:ext>
                </a:extLst>
              </a:tr>
            </a:tbl>
          </a:graphicData>
        </a:graphic>
      </p:graphicFrame>
      <p:pic>
        <p:nvPicPr>
          <p:cNvPr id="13" name="Picture 12">
            <a:extLst>
              <a:ext uri="{FF2B5EF4-FFF2-40B4-BE49-F238E27FC236}">
                <a16:creationId xmlns:a16="http://schemas.microsoft.com/office/drawing/2014/main" id="{E8A8C60C-CF8B-29A9-5C50-07F1C6A9632A}"/>
              </a:ext>
            </a:extLst>
          </p:cNvPr>
          <p:cNvPicPr>
            <a:picLocks noChangeAspect="1"/>
          </p:cNvPicPr>
          <p:nvPr/>
        </p:nvPicPr>
        <p:blipFill>
          <a:blip r:embed="rId9"/>
          <a:stretch>
            <a:fillRect/>
          </a:stretch>
        </p:blipFill>
        <p:spPr>
          <a:xfrm>
            <a:off x="10993617" y="102752"/>
            <a:ext cx="1072215" cy="1066630"/>
          </a:xfrm>
          <a:prstGeom prst="rect">
            <a:avLst/>
          </a:prstGeom>
        </p:spPr>
      </p:pic>
      <p:sp>
        <p:nvSpPr>
          <p:cNvPr id="3" name="Footer Placeholder 2">
            <a:extLst>
              <a:ext uri="{FF2B5EF4-FFF2-40B4-BE49-F238E27FC236}">
                <a16:creationId xmlns:a16="http://schemas.microsoft.com/office/drawing/2014/main" id="{6B89482D-F42C-4EC5-89D0-D230B12ED41F}"/>
              </a:ext>
            </a:extLst>
          </p:cNvPr>
          <p:cNvSpPr>
            <a:spLocks noGrp="1"/>
          </p:cNvSpPr>
          <p:nvPr>
            <p:ph type="ftr" sz="quarter" idx="11"/>
          </p:nvPr>
        </p:nvSpPr>
        <p:spPr/>
        <p:txBody>
          <a:bodyPr/>
          <a:lstStyle/>
          <a:p>
            <a:r>
              <a:rPr lang="ka-GE"/>
              <a:t>დიმიტრი ნაკაშიძე</a:t>
            </a:r>
            <a:endParaRPr lang="en-US"/>
          </a:p>
        </p:txBody>
      </p:sp>
      <p:sp>
        <p:nvSpPr>
          <p:cNvPr id="4" name="Slide Number Placeholder 3">
            <a:extLst>
              <a:ext uri="{FF2B5EF4-FFF2-40B4-BE49-F238E27FC236}">
                <a16:creationId xmlns:a16="http://schemas.microsoft.com/office/drawing/2014/main" id="{E6F0C70C-5B29-C891-88A3-51BCC75EC703}"/>
              </a:ext>
            </a:extLst>
          </p:cNvPr>
          <p:cNvSpPr>
            <a:spLocks noGrp="1"/>
          </p:cNvSpPr>
          <p:nvPr>
            <p:ph type="sldNum" sz="quarter" idx="12"/>
          </p:nvPr>
        </p:nvSpPr>
        <p:spPr/>
        <p:txBody>
          <a:bodyPr/>
          <a:lstStyle/>
          <a:p>
            <a:fld id="{57122E59-A7DE-5E4A-9224-BA3EE8E0BE84}" type="slidenum">
              <a:rPr lang="en-US" smtClean="0"/>
              <a:t>3</a:t>
            </a:fld>
            <a:endParaRPr lang="en-US"/>
          </a:p>
        </p:txBody>
      </p:sp>
    </p:spTree>
    <p:extLst>
      <p:ext uri="{BB962C8B-B14F-4D97-AF65-F5344CB8AC3E}">
        <p14:creationId xmlns:p14="http://schemas.microsoft.com/office/powerpoint/2010/main" val="109069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12ED-C281-4A42-2892-478AA041A279}"/>
              </a:ext>
            </a:extLst>
          </p:cNvPr>
          <p:cNvSpPr>
            <a:spLocks noGrp="1"/>
          </p:cNvSpPr>
          <p:nvPr>
            <p:ph type="title"/>
          </p:nvPr>
        </p:nvSpPr>
        <p:spPr/>
        <p:txBody>
          <a:bodyPr>
            <a:normAutofit/>
          </a:bodyPr>
          <a:lstStyle/>
          <a:p>
            <a:r>
              <a:rPr lang="ka-GE" sz="3500" b="1" dirty="0"/>
              <a:t>შესავალი</a:t>
            </a:r>
            <a:endParaRPr lang="en-US" sz="3500" b="1" dirty="0"/>
          </a:p>
        </p:txBody>
      </p:sp>
      <p:pic>
        <p:nvPicPr>
          <p:cNvPr id="5" name="Content Placeholder 4">
            <a:extLst>
              <a:ext uri="{FF2B5EF4-FFF2-40B4-BE49-F238E27FC236}">
                <a16:creationId xmlns:a16="http://schemas.microsoft.com/office/drawing/2014/main" id="{43500FB7-0853-1E68-6E4E-C20D20F62373}"/>
              </a:ext>
            </a:extLst>
          </p:cNvPr>
          <p:cNvPicPr>
            <a:picLocks noGrp="1" noChangeAspect="1"/>
          </p:cNvPicPr>
          <p:nvPr>
            <p:ph idx="1"/>
          </p:nvPr>
        </p:nvPicPr>
        <p:blipFill rotWithShape="1">
          <a:blip r:embed="rId2"/>
          <a:srcRect t="-56" r="12045" b="1"/>
          <a:stretch/>
        </p:blipFill>
        <p:spPr>
          <a:xfrm>
            <a:off x="7424012" y="1409896"/>
            <a:ext cx="4500951" cy="4038207"/>
          </a:xfrm>
        </p:spPr>
      </p:pic>
      <p:sp>
        <p:nvSpPr>
          <p:cNvPr id="6" name="TextBox 5">
            <a:extLst>
              <a:ext uri="{FF2B5EF4-FFF2-40B4-BE49-F238E27FC236}">
                <a16:creationId xmlns:a16="http://schemas.microsoft.com/office/drawing/2014/main" id="{8E06A74F-9DAF-C98C-E742-15873ED0910D}"/>
              </a:ext>
            </a:extLst>
          </p:cNvPr>
          <p:cNvSpPr txBox="1"/>
          <p:nvPr/>
        </p:nvSpPr>
        <p:spPr>
          <a:xfrm>
            <a:off x="838200" y="1839310"/>
            <a:ext cx="4942490" cy="2893100"/>
          </a:xfrm>
          <a:prstGeom prst="rect">
            <a:avLst/>
          </a:prstGeom>
          <a:noFill/>
        </p:spPr>
        <p:txBody>
          <a:bodyPr wrap="square" rtlCol="0">
            <a:spAutoFit/>
          </a:bodyPr>
          <a:lstStyle/>
          <a:p>
            <a:pPr marL="285750" indent="-285750">
              <a:buFont typeface="Arial" panose="020B0604020202020204" pitchFamily="34" charset="0"/>
              <a:buChar char="•"/>
            </a:pPr>
            <a:r>
              <a:rPr lang="ka-GE" sz="1400" dirty="0"/>
              <a:t>წარმოგიდგენთ </a:t>
            </a:r>
            <a:r>
              <a:rPr lang="en-GB" sz="1400" dirty="0"/>
              <a:t>CNC</a:t>
            </a:r>
            <a:r>
              <a:rPr lang="ka-GE" sz="1400" dirty="0"/>
              <a:t> (</a:t>
            </a:r>
            <a:r>
              <a:rPr lang="en-GB" sz="1400" dirty="0"/>
              <a:t>Computer Numerical Control)</a:t>
            </a:r>
            <a:r>
              <a:rPr lang="ka-GE" sz="1400" dirty="0"/>
              <a:t> მოწყობილების მოდელს, რომელსაც შეთავსებული ექნება ლაზერული გრავირების ფუნქცია</a:t>
            </a:r>
          </a:p>
          <a:p>
            <a:pPr marL="285750" indent="-285750">
              <a:buFont typeface="Arial" panose="020B0604020202020204" pitchFamily="34" charset="0"/>
              <a:buChar char="•"/>
            </a:pPr>
            <a:r>
              <a:rPr lang="ka-GE" sz="1400" dirty="0"/>
              <a:t>ვისუბრებ აუცილებელ უსაფრთხოების ნორმებზე, რომელიც დაცული უნდა იყოს უშუალოდ გრავირების პროცესში და გათვალისწინებული უნდა იყოს როგორც პროგრამულ ისე მექნიკურ ნაწილში</a:t>
            </a:r>
          </a:p>
          <a:p>
            <a:pPr marL="285750" indent="-285750">
              <a:buFont typeface="Arial" panose="020B0604020202020204" pitchFamily="34" charset="0"/>
              <a:buChar char="•"/>
            </a:pPr>
            <a:r>
              <a:rPr lang="ka-GE" sz="1400" dirty="0"/>
              <a:t>წარმოგიდგენთ მისი როგორც მექანიკური ისე ელექტრონული აწყობის გზებს, პროცესში წარმოშობილ პრობლემებსა და მათი გადაწყვეტის გზებს.</a:t>
            </a:r>
          </a:p>
          <a:p>
            <a:pPr marL="285750" indent="-285750">
              <a:buFont typeface="Arial" panose="020B0604020202020204" pitchFamily="34" charset="0"/>
              <a:buChar char="•"/>
            </a:pPr>
            <a:r>
              <a:rPr lang="ka-GE" sz="1400" dirty="0"/>
              <a:t>და წარმოვადგენ საბოლოო პროდუქტის ფუნქციონალურ შესაძლებლობებს</a:t>
            </a:r>
          </a:p>
        </p:txBody>
      </p:sp>
      <p:pic>
        <p:nvPicPr>
          <p:cNvPr id="7" name="Picture 6">
            <a:extLst>
              <a:ext uri="{FF2B5EF4-FFF2-40B4-BE49-F238E27FC236}">
                <a16:creationId xmlns:a16="http://schemas.microsoft.com/office/drawing/2014/main" id="{2A5AFF13-80DF-5656-0E9E-9DB90740BF97}"/>
              </a:ext>
            </a:extLst>
          </p:cNvPr>
          <p:cNvPicPr>
            <a:picLocks noChangeAspect="1"/>
          </p:cNvPicPr>
          <p:nvPr/>
        </p:nvPicPr>
        <p:blipFill>
          <a:blip r:embed="rId3"/>
          <a:stretch>
            <a:fillRect/>
          </a:stretch>
        </p:blipFill>
        <p:spPr>
          <a:xfrm>
            <a:off x="10993617" y="102752"/>
            <a:ext cx="1072215" cy="1066630"/>
          </a:xfrm>
          <a:prstGeom prst="rect">
            <a:avLst/>
          </a:prstGeom>
        </p:spPr>
      </p:pic>
      <p:sp>
        <p:nvSpPr>
          <p:cNvPr id="3" name="Footer Placeholder 2">
            <a:extLst>
              <a:ext uri="{FF2B5EF4-FFF2-40B4-BE49-F238E27FC236}">
                <a16:creationId xmlns:a16="http://schemas.microsoft.com/office/drawing/2014/main" id="{352F735D-459E-6A57-347D-F5C59C74D123}"/>
              </a:ext>
            </a:extLst>
          </p:cNvPr>
          <p:cNvSpPr>
            <a:spLocks noGrp="1"/>
          </p:cNvSpPr>
          <p:nvPr>
            <p:ph type="ftr" sz="quarter" idx="11"/>
          </p:nvPr>
        </p:nvSpPr>
        <p:spPr/>
        <p:txBody>
          <a:bodyPr/>
          <a:lstStyle/>
          <a:p>
            <a:r>
              <a:rPr lang="ka-GE"/>
              <a:t>დიმიტრი ნაკაშიძე</a:t>
            </a:r>
            <a:endParaRPr lang="en-US"/>
          </a:p>
        </p:txBody>
      </p:sp>
      <p:sp>
        <p:nvSpPr>
          <p:cNvPr id="4" name="Slide Number Placeholder 3">
            <a:extLst>
              <a:ext uri="{FF2B5EF4-FFF2-40B4-BE49-F238E27FC236}">
                <a16:creationId xmlns:a16="http://schemas.microsoft.com/office/drawing/2014/main" id="{2FEA5C14-71F2-A3C6-E269-19E82742FC6A}"/>
              </a:ext>
            </a:extLst>
          </p:cNvPr>
          <p:cNvSpPr>
            <a:spLocks noGrp="1"/>
          </p:cNvSpPr>
          <p:nvPr>
            <p:ph type="sldNum" sz="quarter" idx="12"/>
          </p:nvPr>
        </p:nvSpPr>
        <p:spPr/>
        <p:txBody>
          <a:bodyPr/>
          <a:lstStyle/>
          <a:p>
            <a:fld id="{57122E59-A7DE-5E4A-9224-BA3EE8E0BE84}" type="slidenum">
              <a:rPr lang="en-US" smtClean="0"/>
              <a:t>4</a:t>
            </a:fld>
            <a:endParaRPr lang="en-US"/>
          </a:p>
        </p:txBody>
      </p:sp>
    </p:spTree>
    <p:extLst>
      <p:ext uri="{BB962C8B-B14F-4D97-AF65-F5344CB8AC3E}">
        <p14:creationId xmlns:p14="http://schemas.microsoft.com/office/powerpoint/2010/main" val="387974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F409-1952-6961-6F1C-45C189354043}"/>
              </a:ext>
            </a:extLst>
          </p:cNvPr>
          <p:cNvSpPr>
            <a:spLocks noGrp="1"/>
          </p:cNvSpPr>
          <p:nvPr>
            <p:ph type="title"/>
          </p:nvPr>
        </p:nvSpPr>
        <p:spPr>
          <a:xfrm>
            <a:off x="779146" y="50421"/>
            <a:ext cx="10515600" cy="1325563"/>
          </a:xfrm>
        </p:spPr>
        <p:txBody>
          <a:bodyPr>
            <a:normAutofit/>
          </a:bodyPr>
          <a:lstStyle/>
          <a:p>
            <a:r>
              <a:rPr lang="ka-GE" sz="3500" b="1" dirty="0"/>
              <a:t>უსაფრთხოება და სტანდარტები</a:t>
            </a:r>
            <a:endParaRPr lang="en-US" sz="3500" b="1" dirty="0"/>
          </a:p>
        </p:txBody>
      </p:sp>
      <p:pic>
        <p:nvPicPr>
          <p:cNvPr id="5" name="Content Placeholder 4">
            <a:extLst>
              <a:ext uri="{FF2B5EF4-FFF2-40B4-BE49-F238E27FC236}">
                <a16:creationId xmlns:a16="http://schemas.microsoft.com/office/drawing/2014/main" id="{6FCBF8A8-14D7-0113-BCD3-65291152CC58}"/>
              </a:ext>
            </a:extLst>
          </p:cNvPr>
          <p:cNvPicPr>
            <a:picLocks noGrp="1" noChangeAspect="1"/>
          </p:cNvPicPr>
          <p:nvPr>
            <p:ph idx="1"/>
          </p:nvPr>
        </p:nvPicPr>
        <p:blipFill>
          <a:blip r:embed="rId2"/>
          <a:stretch>
            <a:fillRect/>
          </a:stretch>
        </p:blipFill>
        <p:spPr>
          <a:xfrm>
            <a:off x="4409949" y="3712446"/>
            <a:ext cx="2003207" cy="2627158"/>
          </a:xfrm>
        </p:spPr>
      </p:pic>
      <p:pic>
        <p:nvPicPr>
          <p:cNvPr id="7" name="Picture 6">
            <a:extLst>
              <a:ext uri="{FF2B5EF4-FFF2-40B4-BE49-F238E27FC236}">
                <a16:creationId xmlns:a16="http://schemas.microsoft.com/office/drawing/2014/main" id="{3C6D9D96-D9AF-5CA1-BDA6-2A9C428CC873}"/>
              </a:ext>
            </a:extLst>
          </p:cNvPr>
          <p:cNvPicPr>
            <a:picLocks noChangeAspect="1"/>
          </p:cNvPicPr>
          <p:nvPr/>
        </p:nvPicPr>
        <p:blipFill>
          <a:blip r:embed="rId3"/>
          <a:stretch>
            <a:fillRect/>
          </a:stretch>
        </p:blipFill>
        <p:spPr>
          <a:xfrm>
            <a:off x="7508769" y="3690176"/>
            <a:ext cx="1845296" cy="2413662"/>
          </a:xfrm>
          <a:prstGeom prst="rect">
            <a:avLst/>
          </a:prstGeom>
        </p:spPr>
      </p:pic>
      <p:pic>
        <p:nvPicPr>
          <p:cNvPr id="13" name="Picture 12">
            <a:extLst>
              <a:ext uri="{FF2B5EF4-FFF2-40B4-BE49-F238E27FC236}">
                <a16:creationId xmlns:a16="http://schemas.microsoft.com/office/drawing/2014/main" id="{19D0BEEC-6A5A-9109-3D73-18E36D23E983}"/>
              </a:ext>
            </a:extLst>
          </p:cNvPr>
          <p:cNvPicPr>
            <a:picLocks noChangeAspect="1"/>
          </p:cNvPicPr>
          <p:nvPr/>
        </p:nvPicPr>
        <p:blipFill>
          <a:blip r:embed="rId4"/>
          <a:stretch>
            <a:fillRect/>
          </a:stretch>
        </p:blipFill>
        <p:spPr>
          <a:xfrm>
            <a:off x="867389" y="3712446"/>
            <a:ext cx="2641930" cy="2514878"/>
          </a:xfrm>
          <a:prstGeom prst="rect">
            <a:avLst/>
          </a:prstGeom>
        </p:spPr>
      </p:pic>
      <p:pic>
        <p:nvPicPr>
          <p:cNvPr id="15" name="Picture 14">
            <a:extLst>
              <a:ext uri="{FF2B5EF4-FFF2-40B4-BE49-F238E27FC236}">
                <a16:creationId xmlns:a16="http://schemas.microsoft.com/office/drawing/2014/main" id="{90D62F19-17C4-FB6E-5887-1857CE22668B}"/>
              </a:ext>
            </a:extLst>
          </p:cNvPr>
          <p:cNvPicPr>
            <a:picLocks noChangeAspect="1"/>
          </p:cNvPicPr>
          <p:nvPr/>
        </p:nvPicPr>
        <p:blipFill>
          <a:blip r:embed="rId5"/>
          <a:stretch>
            <a:fillRect/>
          </a:stretch>
        </p:blipFill>
        <p:spPr>
          <a:xfrm>
            <a:off x="3834123" y="1388940"/>
            <a:ext cx="2886759" cy="2301236"/>
          </a:xfrm>
          <a:prstGeom prst="rect">
            <a:avLst/>
          </a:prstGeom>
        </p:spPr>
      </p:pic>
      <p:pic>
        <p:nvPicPr>
          <p:cNvPr id="17" name="Picture 16">
            <a:extLst>
              <a:ext uri="{FF2B5EF4-FFF2-40B4-BE49-F238E27FC236}">
                <a16:creationId xmlns:a16="http://schemas.microsoft.com/office/drawing/2014/main" id="{D8B6E625-BBD0-56A2-1951-67A0B0BC4DAD}"/>
              </a:ext>
            </a:extLst>
          </p:cNvPr>
          <p:cNvPicPr>
            <a:picLocks noChangeAspect="1"/>
          </p:cNvPicPr>
          <p:nvPr/>
        </p:nvPicPr>
        <p:blipFill>
          <a:blip r:embed="rId6"/>
          <a:stretch>
            <a:fillRect/>
          </a:stretch>
        </p:blipFill>
        <p:spPr>
          <a:xfrm>
            <a:off x="7051264" y="1428314"/>
            <a:ext cx="4243482" cy="2179493"/>
          </a:xfrm>
          <a:prstGeom prst="rect">
            <a:avLst/>
          </a:prstGeom>
        </p:spPr>
      </p:pic>
      <p:pic>
        <p:nvPicPr>
          <p:cNvPr id="19" name="Picture 18">
            <a:extLst>
              <a:ext uri="{FF2B5EF4-FFF2-40B4-BE49-F238E27FC236}">
                <a16:creationId xmlns:a16="http://schemas.microsoft.com/office/drawing/2014/main" id="{6497C038-0489-1FE6-40A2-87DDF568EE6F}"/>
              </a:ext>
            </a:extLst>
          </p:cNvPr>
          <p:cNvPicPr>
            <a:picLocks noChangeAspect="1"/>
          </p:cNvPicPr>
          <p:nvPr/>
        </p:nvPicPr>
        <p:blipFill>
          <a:blip r:embed="rId7"/>
          <a:stretch>
            <a:fillRect/>
          </a:stretch>
        </p:blipFill>
        <p:spPr>
          <a:xfrm>
            <a:off x="779146" y="1375984"/>
            <a:ext cx="2530092" cy="2314192"/>
          </a:xfrm>
          <a:prstGeom prst="rect">
            <a:avLst/>
          </a:prstGeom>
        </p:spPr>
      </p:pic>
      <p:pic>
        <p:nvPicPr>
          <p:cNvPr id="9" name="Picture 8">
            <a:extLst>
              <a:ext uri="{FF2B5EF4-FFF2-40B4-BE49-F238E27FC236}">
                <a16:creationId xmlns:a16="http://schemas.microsoft.com/office/drawing/2014/main" id="{2B7BB3D3-5166-94F6-AEF5-9BA27674DC04}"/>
              </a:ext>
            </a:extLst>
          </p:cNvPr>
          <p:cNvPicPr>
            <a:picLocks noChangeAspect="1"/>
          </p:cNvPicPr>
          <p:nvPr/>
        </p:nvPicPr>
        <p:blipFill>
          <a:blip r:embed="rId8"/>
          <a:stretch>
            <a:fillRect/>
          </a:stretch>
        </p:blipFill>
        <p:spPr>
          <a:xfrm>
            <a:off x="10993617" y="102752"/>
            <a:ext cx="1072215" cy="1066630"/>
          </a:xfrm>
          <a:prstGeom prst="rect">
            <a:avLst/>
          </a:prstGeom>
        </p:spPr>
      </p:pic>
      <p:sp>
        <p:nvSpPr>
          <p:cNvPr id="3" name="Footer Placeholder 2">
            <a:extLst>
              <a:ext uri="{FF2B5EF4-FFF2-40B4-BE49-F238E27FC236}">
                <a16:creationId xmlns:a16="http://schemas.microsoft.com/office/drawing/2014/main" id="{A4FE4092-83B2-3B16-11BD-58C4CFCE39F8}"/>
              </a:ext>
            </a:extLst>
          </p:cNvPr>
          <p:cNvSpPr>
            <a:spLocks noGrp="1"/>
          </p:cNvSpPr>
          <p:nvPr>
            <p:ph type="ftr" sz="quarter" idx="11"/>
          </p:nvPr>
        </p:nvSpPr>
        <p:spPr/>
        <p:txBody>
          <a:bodyPr/>
          <a:lstStyle/>
          <a:p>
            <a:r>
              <a:rPr lang="ka-GE"/>
              <a:t>დიმიტრი ნაკაშიძე</a:t>
            </a:r>
            <a:endParaRPr lang="en-US"/>
          </a:p>
        </p:txBody>
      </p:sp>
      <p:sp>
        <p:nvSpPr>
          <p:cNvPr id="4" name="Slide Number Placeholder 3">
            <a:extLst>
              <a:ext uri="{FF2B5EF4-FFF2-40B4-BE49-F238E27FC236}">
                <a16:creationId xmlns:a16="http://schemas.microsoft.com/office/drawing/2014/main" id="{4C04A11D-C4A8-DD78-1185-080950093677}"/>
              </a:ext>
            </a:extLst>
          </p:cNvPr>
          <p:cNvSpPr>
            <a:spLocks noGrp="1"/>
          </p:cNvSpPr>
          <p:nvPr>
            <p:ph type="sldNum" sz="quarter" idx="12"/>
          </p:nvPr>
        </p:nvSpPr>
        <p:spPr/>
        <p:txBody>
          <a:bodyPr/>
          <a:lstStyle/>
          <a:p>
            <a:fld id="{57122E59-A7DE-5E4A-9224-BA3EE8E0BE84}" type="slidenum">
              <a:rPr lang="en-US" smtClean="0"/>
              <a:t>5</a:t>
            </a:fld>
            <a:endParaRPr lang="en-US"/>
          </a:p>
        </p:txBody>
      </p:sp>
    </p:spTree>
    <p:extLst>
      <p:ext uri="{BB962C8B-B14F-4D97-AF65-F5344CB8AC3E}">
        <p14:creationId xmlns:p14="http://schemas.microsoft.com/office/powerpoint/2010/main" val="283527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B62A-2BF6-E2AE-44B7-D83EE03A5F3B}"/>
              </a:ext>
            </a:extLst>
          </p:cNvPr>
          <p:cNvSpPr>
            <a:spLocks noGrp="1"/>
          </p:cNvSpPr>
          <p:nvPr>
            <p:ph type="title"/>
          </p:nvPr>
        </p:nvSpPr>
        <p:spPr/>
        <p:txBody>
          <a:bodyPr>
            <a:normAutofit/>
          </a:bodyPr>
          <a:lstStyle/>
          <a:p>
            <a:r>
              <a:rPr lang="ka-GE" sz="3500" b="1" dirty="0"/>
              <a:t>შეზღუდვები</a:t>
            </a:r>
            <a:endParaRPr lang="en-US" sz="3500" b="1" dirty="0"/>
          </a:p>
        </p:txBody>
      </p:sp>
      <p:sp>
        <p:nvSpPr>
          <p:cNvPr id="3" name="Content Placeholder 2">
            <a:extLst>
              <a:ext uri="{FF2B5EF4-FFF2-40B4-BE49-F238E27FC236}">
                <a16:creationId xmlns:a16="http://schemas.microsoft.com/office/drawing/2014/main" id="{AFB8D831-AB60-87BE-C339-DB12279AD8B7}"/>
              </a:ext>
            </a:extLst>
          </p:cNvPr>
          <p:cNvSpPr>
            <a:spLocks noGrp="1"/>
          </p:cNvSpPr>
          <p:nvPr>
            <p:ph idx="1"/>
          </p:nvPr>
        </p:nvSpPr>
        <p:spPr>
          <a:xfrm>
            <a:off x="269789" y="1713214"/>
            <a:ext cx="11227632" cy="4486275"/>
          </a:xfrm>
        </p:spPr>
        <p:txBody>
          <a:bodyPr>
            <a:normAutofit/>
          </a:bodyPr>
          <a:lstStyle/>
          <a:p>
            <a:r>
              <a:rPr lang="ka-GE" sz="2700" dirty="0"/>
              <a:t>მოდელის აგებისას გეომეტრიული შეზღუდვა (სტატიკური Z ღერძი)</a:t>
            </a:r>
          </a:p>
          <a:p>
            <a:r>
              <a:rPr lang="ka-GE" sz="2700" dirty="0"/>
              <a:t>უსაფრთხოების მინები </a:t>
            </a:r>
          </a:p>
          <a:p>
            <a:r>
              <a:rPr lang="ka-GE" sz="2700" dirty="0"/>
              <a:t>პროგრამული შეზღუდვები</a:t>
            </a:r>
          </a:p>
        </p:txBody>
      </p:sp>
      <p:pic>
        <p:nvPicPr>
          <p:cNvPr id="4" name="Picture 3">
            <a:extLst>
              <a:ext uri="{FF2B5EF4-FFF2-40B4-BE49-F238E27FC236}">
                <a16:creationId xmlns:a16="http://schemas.microsoft.com/office/drawing/2014/main" id="{48F1C888-626A-270F-2E7D-59324754A7EB}"/>
              </a:ext>
            </a:extLst>
          </p:cNvPr>
          <p:cNvPicPr>
            <a:picLocks noChangeAspect="1"/>
          </p:cNvPicPr>
          <p:nvPr/>
        </p:nvPicPr>
        <p:blipFill>
          <a:blip r:embed="rId2"/>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60E4EC45-C37C-4128-D3C9-B54C778083F9}"/>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67149663-0D03-FBB0-5E37-07A6846DFB0F}"/>
              </a:ext>
            </a:extLst>
          </p:cNvPr>
          <p:cNvSpPr>
            <a:spLocks noGrp="1"/>
          </p:cNvSpPr>
          <p:nvPr>
            <p:ph type="sldNum" sz="quarter" idx="12"/>
          </p:nvPr>
        </p:nvSpPr>
        <p:spPr/>
        <p:txBody>
          <a:bodyPr/>
          <a:lstStyle/>
          <a:p>
            <a:fld id="{57122E59-A7DE-5E4A-9224-BA3EE8E0BE84}" type="slidenum">
              <a:rPr lang="en-US" smtClean="0"/>
              <a:t>6</a:t>
            </a:fld>
            <a:endParaRPr lang="en-US"/>
          </a:p>
        </p:txBody>
      </p:sp>
    </p:spTree>
    <p:extLst>
      <p:ext uri="{BB962C8B-B14F-4D97-AF65-F5344CB8AC3E}">
        <p14:creationId xmlns:p14="http://schemas.microsoft.com/office/powerpoint/2010/main" val="322770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DC77-A9F6-86B8-B571-C0163E57A6C9}"/>
              </a:ext>
            </a:extLst>
          </p:cNvPr>
          <p:cNvSpPr>
            <a:spLocks noGrp="1"/>
          </p:cNvSpPr>
          <p:nvPr>
            <p:ph type="title"/>
          </p:nvPr>
        </p:nvSpPr>
        <p:spPr/>
        <p:txBody>
          <a:bodyPr>
            <a:normAutofit/>
          </a:bodyPr>
          <a:lstStyle/>
          <a:p>
            <a:r>
              <a:rPr lang="ka-GE" sz="3500" b="1" dirty="0"/>
              <a:t>სამუშაო ეტაპები და მათი გადაჭრის მეთოდები</a:t>
            </a:r>
            <a:endParaRPr lang="en-US" sz="3500" b="1" dirty="0"/>
          </a:p>
        </p:txBody>
      </p:sp>
      <p:pic>
        <p:nvPicPr>
          <p:cNvPr id="15" name="Picture 14">
            <a:extLst>
              <a:ext uri="{FF2B5EF4-FFF2-40B4-BE49-F238E27FC236}">
                <a16:creationId xmlns:a16="http://schemas.microsoft.com/office/drawing/2014/main" id="{1C1ECF9B-A53A-52BC-0699-8293BC03DD9A}"/>
              </a:ext>
            </a:extLst>
          </p:cNvPr>
          <p:cNvPicPr>
            <a:picLocks noChangeAspect="1"/>
          </p:cNvPicPr>
          <p:nvPr/>
        </p:nvPicPr>
        <p:blipFill>
          <a:blip r:embed="rId3"/>
          <a:stretch>
            <a:fillRect/>
          </a:stretch>
        </p:blipFill>
        <p:spPr>
          <a:xfrm>
            <a:off x="10993617" y="102752"/>
            <a:ext cx="1072215" cy="1066630"/>
          </a:xfrm>
          <a:prstGeom prst="rect">
            <a:avLst/>
          </a:prstGeom>
        </p:spPr>
      </p:pic>
      <p:sp>
        <p:nvSpPr>
          <p:cNvPr id="16" name="Footer Placeholder 15">
            <a:extLst>
              <a:ext uri="{FF2B5EF4-FFF2-40B4-BE49-F238E27FC236}">
                <a16:creationId xmlns:a16="http://schemas.microsoft.com/office/drawing/2014/main" id="{00715BD0-DA82-8EC8-C923-FC75E2D26CE7}"/>
              </a:ext>
            </a:extLst>
          </p:cNvPr>
          <p:cNvSpPr>
            <a:spLocks noGrp="1"/>
          </p:cNvSpPr>
          <p:nvPr>
            <p:ph type="ftr" sz="quarter" idx="11"/>
          </p:nvPr>
        </p:nvSpPr>
        <p:spPr/>
        <p:txBody>
          <a:bodyPr/>
          <a:lstStyle/>
          <a:p>
            <a:r>
              <a:rPr lang="ka-GE"/>
              <a:t>დიმიტრი ნაკაშიძე</a:t>
            </a:r>
            <a:endParaRPr lang="en-US"/>
          </a:p>
        </p:txBody>
      </p:sp>
      <p:sp>
        <p:nvSpPr>
          <p:cNvPr id="17" name="Slide Number Placeholder 16">
            <a:extLst>
              <a:ext uri="{FF2B5EF4-FFF2-40B4-BE49-F238E27FC236}">
                <a16:creationId xmlns:a16="http://schemas.microsoft.com/office/drawing/2014/main" id="{F55300DC-531D-3658-5CAF-CCB706EEAF3F}"/>
              </a:ext>
            </a:extLst>
          </p:cNvPr>
          <p:cNvSpPr>
            <a:spLocks noGrp="1"/>
          </p:cNvSpPr>
          <p:nvPr>
            <p:ph type="sldNum" sz="quarter" idx="12"/>
          </p:nvPr>
        </p:nvSpPr>
        <p:spPr/>
        <p:txBody>
          <a:bodyPr/>
          <a:lstStyle/>
          <a:p>
            <a:fld id="{57122E59-A7DE-5E4A-9224-BA3EE8E0BE84}" type="slidenum">
              <a:rPr lang="en-US" smtClean="0"/>
              <a:t>7</a:t>
            </a:fld>
            <a:endParaRPr lang="en-US"/>
          </a:p>
        </p:txBody>
      </p:sp>
      <p:graphicFrame>
        <p:nvGraphicFramePr>
          <p:cNvPr id="18" name="Content Placeholder 10">
            <a:extLst>
              <a:ext uri="{FF2B5EF4-FFF2-40B4-BE49-F238E27FC236}">
                <a16:creationId xmlns:a16="http://schemas.microsoft.com/office/drawing/2014/main" id="{A834A755-32BB-6AEB-A668-CDCDAB6D4BE6}"/>
              </a:ext>
            </a:extLst>
          </p:cNvPr>
          <p:cNvGraphicFramePr>
            <a:graphicFrameLocks noGrp="1"/>
          </p:cNvGraphicFramePr>
          <p:nvPr>
            <p:ph idx="1"/>
            <p:extLst>
              <p:ext uri="{D42A27DB-BD31-4B8C-83A1-F6EECF244321}">
                <p14:modId xmlns:p14="http://schemas.microsoft.com/office/powerpoint/2010/main" val="31684069"/>
              </p:ext>
            </p:extLst>
          </p:nvPr>
        </p:nvGraphicFramePr>
        <p:xfrm>
          <a:off x="218767" y="1376963"/>
          <a:ext cx="11754465" cy="53979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4446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8DE1-06A0-A64B-3FFC-DC8B8BB552C2}"/>
              </a:ext>
            </a:extLst>
          </p:cNvPr>
          <p:cNvSpPr>
            <a:spLocks noGrp="1"/>
          </p:cNvSpPr>
          <p:nvPr>
            <p:ph type="title"/>
          </p:nvPr>
        </p:nvSpPr>
        <p:spPr/>
        <p:txBody>
          <a:bodyPr>
            <a:normAutofit/>
          </a:bodyPr>
          <a:lstStyle/>
          <a:p>
            <a:r>
              <a:rPr lang="ka-GE" sz="3500" b="1" dirty="0"/>
              <a:t>სამუშაო ეტაპები და მათი გადაჭრის მეთოდები</a:t>
            </a:r>
            <a:endParaRPr lang="en-US" sz="3500" b="1" dirty="0"/>
          </a:p>
        </p:txBody>
      </p:sp>
      <p:sp>
        <p:nvSpPr>
          <p:cNvPr id="3" name="Content Placeholder 2">
            <a:extLst>
              <a:ext uri="{FF2B5EF4-FFF2-40B4-BE49-F238E27FC236}">
                <a16:creationId xmlns:a16="http://schemas.microsoft.com/office/drawing/2014/main" id="{EC2A2B69-F857-BFE1-DEBC-16A932B8CCED}"/>
              </a:ext>
            </a:extLst>
          </p:cNvPr>
          <p:cNvSpPr>
            <a:spLocks noGrp="1"/>
          </p:cNvSpPr>
          <p:nvPr>
            <p:ph idx="1"/>
          </p:nvPr>
        </p:nvSpPr>
        <p:spPr>
          <a:xfrm>
            <a:off x="494217" y="1847850"/>
            <a:ext cx="10515600" cy="4351338"/>
          </a:xfrm>
        </p:spPr>
        <p:txBody>
          <a:bodyPr/>
          <a:lstStyle/>
          <a:p>
            <a:pPr marL="514350" indent="-514350">
              <a:buFont typeface="+mj-lt"/>
              <a:buAutoNum type="arabicPeriod"/>
            </a:pPr>
            <a:r>
              <a:rPr lang="ka-GE" sz="1600" dirty="0"/>
              <a:t>პროექტისთვის საჭირო მექანიკური და ელექტრული კომპონენტების მოძიება და მოპოვების ეტაპები</a:t>
            </a:r>
            <a:endParaRPr lang="en-GB" sz="1600" dirty="0"/>
          </a:p>
        </p:txBody>
      </p:sp>
      <p:pic>
        <p:nvPicPr>
          <p:cNvPr id="6" name="Picture 5">
            <a:extLst>
              <a:ext uri="{FF2B5EF4-FFF2-40B4-BE49-F238E27FC236}">
                <a16:creationId xmlns:a16="http://schemas.microsoft.com/office/drawing/2014/main" id="{31E2A15C-3775-872B-F97F-CD39F5BAC2A5}"/>
              </a:ext>
            </a:extLst>
          </p:cNvPr>
          <p:cNvPicPr>
            <a:picLocks noChangeAspect="1"/>
          </p:cNvPicPr>
          <p:nvPr/>
        </p:nvPicPr>
        <p:blipFill>
          <a:blip r:embed="rId2"/>
          <a:stretch>
            <a:fillRect/>
          </a:stretch>
        </p:blipFill>
        <p:spPr>
          <a:xfrm>
            <a:off x="315097" y="2703210"/>
            <a:ext cx="2325130" cy="1614673"/>
          </a:xfrm>
          <a:prstGeom prst="rect">
            <a:avLst/>
          </a:prstGeom>
        </p:spPr>
      </p:pic>
      <p:graphicFrame>
        <p:nvGraphicFramePr>
          <p:cNvPr id="7" name="Table 7">
            <a:extLst>
              <a:ext uri="{FF2B5EF4-FFF2-40B4-BE49-F238E27FC236}">
                <a16:creationId xmlns:a16="http://schemas.microsoft.com/office/drawing/2014/main" id="{DA7289F1-A7FF-5441-918A-56D17496A4E9}"/>
              </a:ext>
            </a:extLst>
          </p:cNvPr>
          <p:cNvGraphicFramePr>
            <a:graphicFrameLocks noGrp="1"/>
          </p:cNvGraphicFramePr>
          <p:nvPr>
            <p:extLst>
              <p:ext uri="{D42A27DB-BD31-4B8C-83A1-F6EECF244321}">
                <p14:modId xmlns:p14="http://schemas.microsoft.com/office/powerpoint/2010/main" val="137953471"/>
              </p:ext>
            </p:extLst>
          </p:nvPr>
        </p:nvGraphicFramePr>
        <p:xfrm>
          <a:off x="494217" y="4498816"/>
          <a:ext cx="2325130" cy="548640"/>
        </p:xfrm>
        <a:graphic>
          <a:graphicData uri="http://schemas.openxmlformats.org/drawingml/2006/table">
            <a:tbl>
              <a:tblPr firstRow="1" bandRow="1">
                <a:tableStyleId>{2D5ABB26-0587-4C30-8999-92F81FD0307C}</a:tableStyleId>
              </a:tblPr>
              <a:tblGrid>
                <a:gridCol w="2325130">
                  <a:extLst>
                    <a:ext uri="{9D8B030D-6E8A-4147-A177-3AD203B41FA5}">
                      <a16:colId xmlns:a16="http://schemas.microsoft.com/office/drawing/2014/main" val="4151257503"/>
                    </a:ext>
                  </a:extLst>
                </a:gridCol>
              </a:tblGrid>
              <a:tr h="506539">
                <a:tc>
                  <a:txBody>
                    <a:bodyPr/>
                    <a:lstStyle/>
                    <a:p>
                      <a:r>
                        <a:rPr lang="ka-GE" sz="1000" i="1" dirty="0"/>
                        <a:t>წყარო:</a:t>
                      </a:r>
                      <a:r>
                        <a:rPr lang="en-GB" sz="1000" i="1" dirty="0">
                          <a:hlinkClick r:id="rId3"/>
                        </a:rPr>
                        <a:t>https://www.hiwin.cz/en/products/linear-guideways/miniature-guideway/236_block-mgn</a:t>
                      </a:r>
                      <a:endParaRPr lang="en-US"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28462"/>
                  </a:ext>
                </a:extLst>
              </a:tr>
            </a:tbl>
          </a:graphicData>
        </a:graphic>
      </p:graphicFrame>
      <p:graphicFrame>
        <p:nvGraphicFramePr>
          <p:cNvPr id="10" name="Table 10">
            <a:extLst>
              <a:ext uri="{FF2B5EF4-FFF2-40B4-BE49-F238E27FC236}">
                <a16:creationId xmlns:a16="http://schemas.microsoft.com/office/drawing/2014/main" id="{8EF88894-4EE6-8F04-D925-74A805B56B60}"/>
              </a:ext>
            </a:extLst>
          </p:cNvPr>
          <p:cNvGraphicFramePr>
            <a:graphicFrameLocks noGrp="1"/>
          </p:cNvGraphicFramePr>
          <p:nvPr>
            <p:extLst>
              <p:ext uri="{D42A27DB-BD31-4B8C-83A1-F6EECF244321}">
                <p14:modId xmlns:p14="http://schemas.microsoft.com/office/powerpoint/2010/main" val="966822744"/>
              </p:ext>
            </p:extLst>
          </p:nvPr>
        </p:nvGraphicFramePr>
        <p:xfrm>
          <a:off x="3163330" y="4575016"/>
          <a:ext cx="1614673" cy="396240"/>
        </p:xfrm>
        <a:graphic>
          <a:graphicData uri="http://schemas.openxmlformats.org/drawingml/2006/table">
            <a:tbl>
              <a:tblPr firstRow="1" bandRow="1">
                <a:tableStyleId>{2D5ABB26-0587-4C30-8999-92F81FD0307C}</a:tableStyleId>
              </a:tblPr>
              <a:tblGrid>
                <a:gridCol w="1614673">
                  <a:extLst>
                    <a:ext uri="{9D8B030D-6E8A-4147-A177-3AD203B41FA5}">
                      <a16:colId xmlns:a16="http://schemas.microsoft.com/office/drawing/2014/main" val="2911345109"/>
                    </a:ext>
                  </a:extLst>
                </a:gridCol>
              </a:tblGrid>
              <a:tr h="370840">
                <a:tc>
                  <a:txBody>
                    <a:bodyPr/>
                    <a:lstStyle/>
                    <a:p>
                      <a:r>
                        <a:rPr lang="ka-GE" sz="1000" i="1" dirty="0"/>
                        <a:t>წყარო:</a:t>
                      </a:r>
                      <a:r>
                        <a:rPr lang="en-GB" sz="1000" dirty="0">
                          <a:hlinkClick r:id="rId4"/>
                        </a:rPr>
                        <a:t>https://store.edison.ge/product/nema-17/</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959926"/>
                  </a:ext>
                </a:extLst>
              </a:tr>
            </a:tbl>
          </a:graphicData>
        </a:graphic>
      </p:graphicFrame>
      <p:pic>
        <p:nvPicPr>
          <p:cNvPr id="12" name="Picture 11">
            <a:extLst>
              <a:ext uri="{FF2B5EF4-FFF2-40B4-BE49-F238E27FC236}">
                <a16:creationId xmlns:a16="http://schemas.microsoft.com/office/drawing/2014/main" id="{9FB9BD35-C9BB-3CDF-7E99-F2604C548A3A}"/>
              </a:ext>
            </a:extLst>
          </p:cNvPr>
          <p:cNvPicPr>
            <a:picLocks noChangeAspect="1"/>
          </p:cNvPicPr>
          <p:nvPr/>
        </p:nvPicPr>
        <p:blipFill>
          <a:blip r:embed="rId5"/>
          <a:stretch>
            <a:fillRect/>
          </a:stretch>
        </p:blipFill>
        <p:spPr>
          <a:xfrm>
            <a:off x="9599993" y="2749205"/>
            <a:ext cx="1270688" cy="1749611"/>
          </a:xfrm>
          <a:prstGeom prst="rect">
            <a:avLst/>
          </a:prstGeom>
        </p:spPr>
      </p:pic>
      <p:pic>
        <p:nvPicPr>
          <p:cNvPr id="14" name="Picture 13">
            <a:extLst>
              <a:ext uri="{FF2B5EF4-FFF2-40B4-BE49-F238E27FC236}">
                <a16:creationId xmlns:a16="http://schemas.microsoft.com/office/drawing/2014/main" id="{5400BAD3-E7B1-E48D-E566-D57B629EE52C}"/>
              </a:ext>
            </a:extLst>
          </p:cNvPr>
          <p:cNvPicPr>
            <a:picLocks noChangeAspect="1"/>
          </p:cNvPicPr>
          <p:nvPr/>
        </p:nvPicPr>
        <p:blipFill>
          <a:blip r:embed="rId6"/>
          <a:stretch>
            <a:fillRect/>
          </a:stretch>
        </p:blipFill>
        <p:spPr>
          <a:xfrm>
            <a:off x="7734975" y="2703210"/>
            <a:ext cx="1660649" cy="1749612"/>
          </a:xfrm>
          <a:prstGeom prst="rect">
            <a:avLst/>
          </a:prstGeom>
        </p:spPr>
      </p:pic>
      <p:pic>
        <p:nvPicPr>
          <p:cNvPr id="19" name="Picture 18">
            <a:extLst>
              <a:ext uri="{FF2B5EF4-FFF2-40B4-BE49-F238E27FC236}">
                <a16:creationId xmlns:a16="http://schemas.microsoft.com/office/drawing/2014/main" id="{1AA26FBC-67E5-87B5-9496-C5EACE8503D3}"/>
              </a:ext>
            </a:extLst>
          </p:cNvPr>
          <p:cNvPicPr>
            <a:picLocks noChangeAspect="1"/>
          </p:cNvPicPr>
          <p:nvPr/>
        </p:nvPicPr>
        <p:blipFill>
          <a:blip r:embed="rId7"/>
          <a:stretch>
            <a:fillRect/>
          </a:stretch>
        </p:blipFill>
        <p:spPr>
          <a:xfrm>
            <a:off x="5301106" y="2645583"/>
            <a:ext cx="1983998" cy="1566833"/>
          </a:xfrm>
          <a:prstGeom prst="rect">
            <a:avLst/>
          </a:prstGeom>
        </p:spPr>
      </p:pic>
      <p:graphicFrame>
        <p:nvGraphicFramePr>
          <p:cNvPr id="20" name="Table 20">
            <a:extLst>
              <a:ext uri="{FF2B5EF4-FFF2-40B4-BE49-F238E27FC236}">
                <a16:creationId xmlns:a16="http://schemas.microsoft.com/office/drawing/2014/main" id="{B48F50A6-24D5-1D42-5492-6F3BB617B946}"/>
              </a:ext>
            </a:extLst>
          </p:cNvPr>
          <p:cNvGraphicFramePr>
            <a:graphicFrameLocks noGrp="1"/>
          </p:cNvGraphicFramePr>
          <p:nvPr>
            <p:extLst>
              <p:ext uri="{D42A27DB-BD31-4B8C-83A1-F6EECF244321}">
                <p14:modId xmlns:p14="http://schemas.microsoft.com/office/powerpoint/2010/main" val="2020868438"/>
              </p:ext>
            </p:extLst>
          </p:nvPr>
        </p:nvGraphicFramePr>
        <p:xfrm>
          <a:off x="5301105" y="4608932"/>
          <a:ext cx="2325130" cy="396240"/>
        </p:xfrm>
        <a:graphic>
          <a:graphicData uri="http://schemas.openxmlformats.org/drawingml/2006/table">
            <a:tbl>
              <a:tblPr firstRow="1" bandRow="1">
                <a:tableStyleId>{2D5ABB26-0587-4C30-8999-92F81FD0307C}</a:tableStyleId>
              </a:tblPr>
              <a:tblGrid>
                <a:gridCol w="2325130">
                  <a:extLst>
                    <a:ext uri="{9D8B030D-6E8A-4147-A177-3AD203B41FA5}">
                      <a16:colId xmlns:a16="http://schemas.microsoft.com/office/drawing/2014/main" val="2470637464"/>
                    </a:ext>
                  </a:extLst>
                </a:gridCol>
              </a:tblGrid>
              <a:tr h="396240">
                <a:tc>
                  <a:txBody>
                    <a:bodyPr/>
                    <a:lstStyle/>
                    <a:p>
                      <a:r>
                        <a:rPr lang="ka-GE" sz="1000" i="1" dirty="0"/>
                        <a:t>წყარო:</a:t>
                      </a:r>
                      <a:r>
                        <a:rPr lang="en-GB" sz="1000" i="1" dirty="0">
                          <a:hlinkClick r:id="rId8"/>
                        </a:rPr>
                        <a:t>https://dac.ge/ka/?category=40&amp;subcategory=201&amp;search=cnc</a:t>
                      </a:r>
                      <a:endParaRPr lang="en-US" sz="10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846922"/>
                  </a:ext>
                </a:extLst>
              </a:tr>
            </a:tbl>
          </a:graphicData>
        </a:graphic>
      </p:graphicFrame>
      <p:pic>
        <p:nvPicPr>
          <p:cNvPr id="13" name="Picture 12">
            <a:extLst>
              <a:ext uri="{FF2B5EF4-FFF2-40B4-BE49-F238E27FC236}">
                <a16:creationId xmlns:a16="http://schemas.microsoft.com/office/drawing/2014/main" id="{8452C94C-8A48-FBF6-AEA8-FCEA30E1F0CD}"/>
              </a:ext>
            </a:extLst>
          </p:cNvPr>
          <p:cNvPicPr>
            <a:picLocks noChangeAspect="1"/>
          </p:cNvPicPr>
          <p:nvPr/>
        </p:nvPicPr>
        <p:blipFill>
          <a:blip r:embed="rId9"/>
          <a:stretch>
            <a:fillRect/>
          </a:stretch>
        </p:blipFill>
        <p:spPr>
          <a:xfrm>
            <a:off x="10993617" y="102752"/>
            <a:ext cx="1072215" cy="1066630"/>
          </a:xfrm>
          <a:prstGeom prst="rect">
            <a:avLst/>
          </a:prstGeom>
        </p:spPr>
      </p:pic>
      <p:sp>
        <p:nvSpPr>
          <p:cNvPr id="4" name="Footer Placeholder 3">
            <a:extLst>
              <a:ext uri="{FF2B5EF4-FFF2-40B4-BE49-F238E27FC236}">
                <a16:creationId xmlns:a16="http://schemas.microsoft.com/office/drawing/2014/main" id="{0921854D-B7F2-A52E-2A82-1014C33AF2C8}"/>
              </a:ext>
            </a:extLst>
          </p:cNvPr>
          <p:cNvSpPr>
            <a:spLocks noGrp="1"/>
          </p:cNvSpPr>
          <p:nvPr>
            <p:ph type="ftr" sz="quarter" idx="11"/>
          </p:nvPr>
        </p:nvSpPr>
        <p:spPr/>
        <p:txBody>
          <a:bodyPr/>
          <a:lstStyle/>
          <a:p>
            <a:r>
              <a:rPr lang="ka-GE"/>
              <a:t>დიმიტრი ნაკაშიძე</a:t>
            </a:r>
            <a:endParaRPr lang="en-US"/>
          </a:p>
        </p:txBody>
      </p:sp>
      <p:sp>
        <p:nvSpPr>
          <p:cNvPr id="5" name="Slide Number Placeholder 4">
            <a:extLst>
              <a:ext uri="{FF2B5EF4-FFF2-40B4-BE49-F238E27FC236}">
                <a16:creationId xmlns:a16="http://schemas.microsoft.com/office/drawing/2014/main" id="{1F052B4A-B928-DB8D-177A-D0E69AA0E52E}"/>
              </a:ext>
            </a:extLst>
          </p:cNvPr>
          <p:cNvSpPr>
            <a:spLocks noGrp="1"/>
          </p:cNvSpPr>
          <p:nvPr>
            <p:ph type="sldNum" sz="quarter" idx="12"/>
          </p:nvPr>
        </p:nvSpPr>
        <p:spPr/>
        <p:txBody>
          <a:bodyPr/>
          <a:lstStyle/>
          <a:p>
            <a:fld id="{57122E59-A7DE-5E4A-9224-BA3EE8E0BE84}" type="slidenum">
              <a:rPr lang="en-US" smtClean="0"/>
              <a:t>8</a:t>
            </a:fld>
            <a:endParaRPr lang="en-US"/>
          </a:p>
        </p:txBody>
      </p:sp>
      <p:pic>
        <p:nvPicPr>
          <p:cNvPr id="16" name="Picture 15">
            <a:extLst>
              <a:ext uri="{FF2B5EF4-FFF2-40B4-BE49-F238E27FC236}">
                <a16:creationId xmlns:a16="http://schemas.microsoft.com/office/drawing/2014/main" id="{528BFD90-1F0F-FA43-A65F-EDFA2FA63A7E}"/>
              </a:ext>
            </a:extLst>
          </p:cNvPr>
          <p:cNvPicPr>
            <a:picLocks noChangeAspect="1"/>
          </p:cNvPicPr>
          <p:nvPr/>
        </p:nvPicPr>
        <p:blipFill>
          <a:blip r:embed="rId10"/>
          <a:stretch>
            <a:fillRect/>
          </a:stretch>
        </p:blipFill>
        <p:spPr>
          <a:xfrm>
            <a:off x="3163330" y="2838149"/>
            <a:ext cx="1614673" cy="1614673"/>
          </a:xfrm>
          <a:prstGeom prst="rect">
            <a:avLst/>
          </a:prstGeom>
        </p:spPr>
      </p:pic>
    </p:spTree>
    <p:extLst>
      <p:ext uri="{BB962C8B-B14F-4D97-AF65-F5344CB8AC3E}">
        <p14:creationId xmlns:p14="http://schemas.microsoft.com/office/powerpoint/2010/main" val="57364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46806-5CF0-2CBC-38CA-A7BCDB899A98}"/>
              </a:ext>
            </a:extLst>
          </p:cNvPr>
          <p:cNvSpPr>
            <a:spLocks noGrp="1"/>
          </p:cNvSpPr>
          <p:nvPr>
            <p:ph type="title"/>
          </p:nvPr>
        </p:nvSpPr>
        <p:spPr/>
        <p:txBody>
          <a:bodyPr>
            <a:normAutofit/>
          </a:bodyPr>
          <a:lstStyle/>
          <a:p>
            <a:r>
              <a:rPr lang="ka-GE" sz="3500" b="1" dirty="0"/>
              <a:t>სამუშაო ეტაპები და მათი გადაჭრის მეთოდები</a:t>
            </a:r>
            <a:endParaRPr lang="en-US" sz="3500" b="1" dirty="0"/>
          </a:p>
        </p:txBody>
      </p:sp>
      <p:sp>
        <p:nvSpPr>
          <p:cNvPr id="3" name="Content Placeholder 2">
            <a:extLst>
              <a:ext uri="{FF2B5EF4-FFF2-40B4-BE49-F238E27FC236}">
                <a16:creationId xmlns:a16="http://schemas.microsoft.com/office/drawing/2014/main" id="{9F10C2D5-B9E8-2721-9177-A3F4AE0268A7}"/>
              </a:ext>
            </a:extLst>
          </p:cNvPr>
          <p:cNvSpPr>
            <a:spLocks noGrp="1"/>
          </p:cNvSpPr>
          <p:nvPr>
            <p:ph idx="1"/>
          </p:nvPr>
        </p:nvSpPr>
        <p:spPr/>
        <p:txBody>
          <a:bodyPr>
            <a:normAutofit/>
          </a:bodyPr>
          <a:lstStyle/>
          <a:p>
            <a:pPr marL="0" indent="0">
              <a:buNone/>
            </a:pPr>
            <a:r>
              <a:rPr lang="ka-GE" sz="1600" dirty="0"/>
              <a:t>2. პროექტის სქემატური დამუშავება</a:t>
            </a:r>
            <a:endParaRPr lang="en-GB" sz="1600" dirty="0"/>
          </a:p>
          <a:p>
            <a:pPr marL="0" indent="0">
              <a:buNone/>
            </a:pPr>
            <a:endParaRPr lang="en-GB" sz="1600" dirty="0"/>
          </a:p>
          <a:p>
            <a:pPr marL="0" indent="0">
              <a:buNone/>
            </a:pPr>
            <a:r>
              <a:rPr lang="en-GB" sz="1600" dirty="0"/>
              <a:t>	</a:t>
            </a:r>
            <a:r>
              <a:rPr lang="ka-GE" sz="1600" dirty="0"/>
              <a:t>პროექტის სქემატური მოდელი უკვე არსებული სხვა მოდელის მიხედვით არის აგებული, ამ ეტაპზე გასათვალისწინებელია ძირითადი კონცეფციები თუ რა სახის შესაძლებლობებს უნდა ფლობდეს დამუშავების შედეგად მიღებული საბოლოო პროდუქტი და განისაზღვროს თუ რამდენად შეესაბამება შერჩეული ფუნქციები ჩვენს შესაძლებლობებს. წარმოდგენილი პროექტი მიზნად ისახავს გვიჩვენოს CNC დანადგარის ეფექტურობა და ასევე აჩვენებს თუ როგორ შეიძლება მინიმალური კომპონენტებით მივაღწიოთ ჩვენთვის განსაზღვრულ სიზუსტეებს.</a:t>
            </a:r>
          </a:p>
          <a:p>
            <a:pPr marL="0" indent="0">
              <a:buNone/>
            </a:pPr>
            <a:r>
              <a:rPr lang="ka-GE" sz="1600" dirty="0"/>
              <a:t>	წარმოდგენილი მოდელი შეგვიძლია გვაყოთ ორ შემადგენელ კომპონენტად, ერთი ეს არის მექანიკური ნაწილი და მეორე ელექტრული ნაწილი. შესაბამისად მათი დამუშავებაც ცალ-ცალკე მოხდა და საბოლოოდ მათი მთლიანობა ქმნის არსებულ მოდელს</a:t>
            </a:r>
          </a:p>
          <a:p>
            <a:pPr marL="0" indent="0">
              <a:buNone/>
            </a:pPr>
            <a:endParaRPr lang="en-GB" sz="1600" dirty="0"/>
          </a:p>
        </p:txBody>
      </p:sp>
      <p:pic>
        <p:nvPicPr>
          <p:cNvPr id="4" name="Picture 3">
            <a:extLst>
              <a:ext uri="{FF2B5EF4-FFF2-40B4-BE49-F238E27FC236}">
                <a16:creationId xmlns:a16="http://schemas.microsoft.com/office/drawing/2014/main" id="{AAACD241-89F6-2101-EEC5-D88929717A46}"/>
              </a:ext>
            </a:extLst>
          </p:cNvPr>
          <p:cNvPicPr>
            <a:picLocks noChangeAspect="1"/>
          </p:cNvPicPr>
          <p:nvPr/>
        </p:nvPicPr>
        <p:blipFill>
          <a:blip r:embed="rId3"/>
          <a:stretch>
            <a:fillRect/>
          </a:stretch>
        </p:blipFill>
        <p:spPr>
          <a:xfrm>
            <a:off x="10993617" y="102752"/>
            <a:ext cx="1072215" cy="1066630"/>
          </a:xfrm>
          <a:prstGeom prst="rect">
            <a:avLst/>
          </a:prstGeom>
        </p:spPr>
      </p:pic>
      <p:sp>
        <p:nvSpPr>
          <p:cNvPr id="5" name="Footer Placeholder 4">
            <a:extLst>
              <a:ext uri="{FF2B5EF4-FFF2-40B4-BE49-F238E27FC236}">
                <a16:creationId xmlns:a16="http://schemas.microsoft.com/office/drawing/2014/main" id="{B8A839A3-11FD-DEA3-8290-F0A33D767BE5}"/>
              </a:ext>
            </a:extLst>
          </p:cNvPr>
          <p:cNvSpPr>
            <a:spLocks noGrp="1"/>
          </p:cNvSpPr>
          <p:nvPr>
            <p:ph type="ftr" sz="quarter" idx="11"/>
          </p:nvPr>
        </p:nvSpPr>
        <p:spPr/>
        <p:txBody>
          <a:bodyPr/>
          <a:lstStyle/>
          <a:p>
            <a:r>
              <a:rPr lang="ka-GE"/>
              <a:t>დიმიტრი ნაკაშიძე</a:t>
            </a:r>
            <a:endParaRPr lang="en-US"/>
          </a:p>
        </p:txBody>
      </p:sp>
      <p:sp>
        <p:nvSpPr>
          <p:cNvPr id="6" name="Slide Number Placeholder 5">
            <a:extLst>
              <a:ext uri="{FF2B5EF4-FFF2-40B4-BE49-F238E27FC236}">
                <a16:creationId xmlns:a16="http://schemas.microsoft.com/office/drawing/2014/main" id="{37925615-06D2-363F-678C-B58F759B4205}"/>
              </a:ext>
            </a:extLst>
          </p:cNvPr>
          <p:cNvSpPr>
            <a:spLocks noGrp="1"/>
          </p:cNvSpPr>
          <p:nvPr>
            <p:ph type="sldNum" sz="quarter" idx="12"/>
          </p:nvPr>
        </p:nvSpPr>
        <p:spPr/>
        <p:txBody>
          <a:bodyPr/>
          <a:lstStyle/>
          <a:p>
            <a:fld id="{57122E59-A7DE-5E4A-9224-BA3EE8E0BE84}" type="slidenum">
              <a:rPr lang="en-US" smtClean="0"/>
              <a:t>9</a:t>
            </a:fld>
            <a:endParaRPr lang="en-US"/>
          </a:p>
        </p:txBody>
      </p:sp>
    </p:spTree>
    <p:extLst>
      <p:ext uri="{BB962C8B-B14F-4D97-AF65-F5344CB8AC3E}">
        <p14:creationId xmlns:p14="http://schemas.microsoft.com/office/powerpoint/2010/main" val="2661452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TotalTime>
  <Words>867</Words>
  <Application>Microsoft Macintosh PowerPoint</Application>
  <PresentationFormat>Widescreen</PresentationFormat>
  <Paragraphs>123</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Sylfaen</vt:lpstr>
      <vt:lpstr>Office Theme</vt:lpstr>
      <vt:lpstr>ლაზერული გრავირება CNC ბაზაზე</vt:lpstr>
      <vt:lpstr>შინაარსი</vt:lpstr>
      <vt:lpstr>შესავალი</vt:lpstr>
      <vt:lpstr>შესავალი</vt:lpstr>
      <vt:lpstr>უსაფრთხოება და სტანდარტები</vt:lpstr>
      <vt:lpstr>შეზღუდვები</vt:lpstr>
      <vt:lpstr>სამუშაო ეტაპები და მათი გადაჭრის მეთოდები</vt:lpstr>
      <vt:lpstr>სამუშაო ეტაპები და მათი გადაჭრის მეთოდები</vt:lpstr>
      <vt:lpstr>სამუშაო ეტაპები და მათი გადაჭრის მეთოდები</vt:lpstr>
      <vt:lpstr>სამუშაო ეტაპები და მათი გადაჭრის მეთოდები</vt:lpstr>
      <vt:lpstr>სამუშაო ეტაპები და მათი გადაჭრის მეთოდები</vt:lpstr>
      <vt:lpstr>PowerPoint Presentation</vt:lpstr>
      <vt:lpstr>სამუშაო ეტაპები და მათი გადაჭრის მეთოდები</vt:lpstr>
      <vt:lpstr>საბოლოო პროდუქტი</vt:lpstr>
      <vt:lpstr>დასკვნა</vt:lpstr>
      <vt:lpstr>დანართი</vt:lpstr>
      <vt:lpstr>წყაროები</vt:lpstr>
      <vt:lpstr> გმადლობთ ყურადღებისთვის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ლაზერული გრავირება CNC ბაზაზე</dc:title>
  <dc:creator>dimitri nakashidze</dc:creator>
  <cp:lastModifiedBy>dimitri nakashidze</cp:lastModifiedBy>
  <cp:revision>7</cp:revision>
  <dcterms:created xsi:type="dcterms:W3CDTF">2022-07-05T17:40:42Z</dcterms:created>
  <dcterms:modified xsi:type="dcterms:W3CDTF">2022-07-07T21:28:46Z</dcterms:modified>
</cp:coreProperties>
</file>